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ink/ink1.xml" ContentType="application/inkml+xml"/>
  <Override PartName="/ppt/notesSlides/notesSlide40.xml" ContentType="application/vnd.openxmlformats-officedocument.presentationml.notesSlide+xml"/>
  <Override PartName="/ppt/ink/ink2.xml" ContentType="application/inkml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58"/>
  </p:notesMasterIdLst>
  <p:sldIdLst>
    <p:sldId id="256" r:id="rId2"/>
    <p:sldId id="314" r:id="rId3"/>
    <p:sldId id="260" r:id="rId4"/>
    <p:sldId id="326" r:id="rId5"/>
    <p:sldId id="294" r:id="rId6"/>
    <p:sldId id="316" r:id="rId7"/>
    <p:sldId id="297" r:id="rId8"/>
    <p:sldId id="313" r:id="rId9"/>
    <p:sldId id="327" r:id="rId10"/>
    <p:sldId id="311" r:id="rId11"/>
    <p:sldId id="315" r:id="rId12"/>
    <p:sldId id="328" r:id="rId13"/>
    <p:sldId id="296" r:id="rId14"/>
    <p:sldId id="295" r:id="rId15"/>
    <p:sldId id="369" r:id="rId16"/>
    <p:sldId id="357" r:id="rId17"/>
    <p:sldId id="358" r:id="rId18"/>
    <p:sldId id="359" r:id="rId19"/>
    <p:sldId id="329" r:id="rId20"/>
    <p:sldId id="343" r:id="rId21"/>
    <p:sldId id="344" r:id="rId22"/>
    <p:sldId id="330" r:id="rId23"/>
    <p:sldId id="361" r:id="rId24"/>
    <p:sldId id="302" r:id="rId25"/>
    <p:sldId id="331" r:id="rId26"/>
    <p:sldId id="261" r:id="rId27"/>
    <p:sldId id="308" r:id="rId28"/>
    <p:sldId id="340" r:id="rId29"/>
    <p:sldId id="309" r:id="rId30"/>
    <p:sldId id="341" r:id="rId31"/>
    <p:sldId id="310" r:id="rId32"/>
    <p:sldId id="342" r:id="rId33"/>
    <p:sldId id="303" r:id="rId34"/>
    <p:sldId id="371" r:id="rId35"/>
    <p:sldId id="368" r:id="rId36"/>
    <p:sldId id="320" r:id="rId37"/>
    <p:sldId id="324" r:id="rId38"/>
    <p:sldId id="355" r:id="rId39"/>
    <p:sldId id="347" r:id="rId40"/>
    <p:sldId id="317" r:id="rId41"/>
    <p:sldId id="360" r:id="rId42"/>
    <p:sldId id="367" r:id="rId43"/>
    <p:sldId id="333" r:id="rId44"/>
    <p:sldId id="334" r:id="rId45"/>
    <p:sldId id="356" r:id="rId46"/>
    <p:sldId id="363" r:id="rId47"/>
    <p:sldId id="348" r:id="rId48"/>
    <p:sldId id="370" r:id="rId49"/>
    <p:sldId id="366" r:id="rId50"/>
    <p:sldId id="339" r:id="rId51"/>
    <p:sldId id="276" r:id="rId52"/>
    <p:sldId id="373" r:id="rId53"/>
    <p:sldId id="364" r:id="rId54"/>
    <p:sldId id="351" r:id="rId55"/>
    <p:sldId id="258" r:id="rId56"/>
    <p:sldId id="372" r:id="rId57"/>
  </p:sldIdLst>
  <p:sldSz cx="9144000" cy="5143500" type="screen16x9"/>
  <p:notesSz cx="6858000" cy="9144000"/>
  <p:embeddedFontLst>
    <p:embeddedFont>
      <p:font typeface="Barriecito" panose="020F0502020204030204" pitchFamily="34" charset="0"/>
      <p:regular r:id="rId59"/>
      <p:bold r:id="rId60"/>
      <p:italic r:id="rId61"/>
      <p:boldItalic r:id="rId62"/>
    </p:embeddedFont>
    <p:embeddedFont>
      <p:font typeface="Bebas Neue" panose="020B0606020202050201" pitchFamily="34" charset="77"/>
      <p:regular r:id="rId63"/>
    </p:embeddedFont>
    <p:embeddedFont>
      <p:font typeface="Didact Gothic" pitchFamily="2" charset="0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4D1B9"/>
    <a:srgbClr val="F7E9D7"/>
    <a:srgbClr val="BEAF94"/>
    <a:srgbClr val="FB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F738FC-20E4-3443-BAEE-C2402B7B636D}" v="2" dt="2024-11-18T02:42:40.199"/>
    <p1510:client id="{50414599-2C3F-F1D1-F0CB-9A6AD9172622}" v="288" dt="2024-11-17T23:02:05.751"/>
    <p1510:client id="{867C06B5-BF05-CD5B-C6C2-DA40302A3CF7}" v="24" dt="2024-11-18T18:30:14.277"/>
    <p1510:client id="{A3A6C7E1-B070-32D8-BF2F-486B6497E237}" v="226" dt="2024-11-18T17:27:25.288"/>
    <p1510:client id="{E82223B9-2C8E-1049-B736-9A5FC2867C3E}" v="203" dt="2024-11-18T02:16:38.043"/>
  </p1510:revLst>
</p1510:revInfo>
</file>

<file path=ppt/tableStyles.xml><?xml version="1.0" encoding="utf-8"?>
<a:tblStyleLst xmlns:a="http://schemas.openxmlformats.org/drawingml/2006/main" def="{F9A839D8-025D-405B-8A56-C2B00B2608FA}">
  <a:tblStyle styleId="{F9A839D8-025D-405B-8A56-C2B00B2608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64"/>
  </p:normalViewPr>
  <p:slideViewPr>
    <p:cSldViewPr snapToGrid="0">
      <p:cViewPr>
        <p:scale>
          <a:sx n="141" d="100"/>
          <a:sy n="141" d="100"/>
        </p:scale>
        <p:origin x="1040" y="312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la Wellnitz" userId="S::awellnitz@skidmore.edu::90a80dcf-635c-4b80-a47b-6c8e674890bc" providerId="AD" clId="Web-{A105111C-98B1-5855-18F7-E88B8F055F17}"/>
    <pc:docChg chg="addSld modSld">
      <pc:chgData name="Ayla Wellnitz" userId="S::awellnitz@skidmore.edu::90a80dcf-635c-4b80-a47b-6c8e674890bc" providerId="AD" clId="Web-{A105111C-98B1-5855-18F7-E88B8F055F17}" dt="2024-11-05T01:02:25.908" v="3"/>
      <pc:docMkLst>
        <pc:docMk/>
      </pc:docMkLst>
      <pc:sldChg chg="addSp delSp">
        <pc:chgData name="Ayla Wellnitz" userId="S::awellnitz@skidmore.edu::90a80dcf-635c-4b80-a47b-6c8e674890bc" providerId="AD" clId="Web-{A105111C-98B1-5855-18F7-E88B8F055F17}" dt="2024-11-05T00:11:27.918" v="1"/>
        <pc:sldMkLst>
          <pc:docMk/>
          <pc:sldMk cId="2051516596" sldId="315"/>
        </pc:sldMkLst>
        <pc:picChg chg="add del">
          <ac:chgData name="Ayla Wellnitz" userId="S::awellnitz@skidmore.edu::90a80dcf-635c-4b80-a47b-6c8e674890bc" providerId="AD" clId="Web-{A105111C-98B1-5855-18F7-E88B8F055F17}" dt="2024-11-05T00:11:27.918" v="1"/>
          <ac:picMkLst>
            <pc:docMk/>
            <pc:sldMk cId="2051516596" sldId="315"/>
            <ac:picMk id="10" creationId="{BE0C8FF0-D9C9-4ECA-4F59-E77A4800A5C5}"/>
          </ac:picMkLst>
        </pc:picChg>
      </pc:sldChg>
      <pc:sldChg chg="new">
        <pc:chgData name="Ayla Wellnitz" userId="S::awellnitz@skidmore.edu::90a80dcf-635c-4b80-a47b-6c8e674890bc" providerId="AD" clId="Web-{A105111C-98B1-5855-18F7-E88B8F055F17}" dt="2024-11-05T00:33:54.094" v="2"/>
        <pc:sldMkLst>
          <pc:docMk/>
          <pc:sldMk cId="4083504715" sldId="317"/>
        </pc:sldMkLst>
      </pc:sldChg>
      <pc:sldChg chg="new">
        <pc:chgData name="Ayla Wellnitz" userId="S::awellnitz@skidmore.edu::90a80dcf-635c-4b80-a47b-6c8e674890bc" providerId="AD" clId="Web-{A105111C-98B1-5855-18F7-E88B8F055F17}" dt="2024-11-05T01:02:25.908" v="3"/>
        <pc:sldMkLst>
          <pc:docMk/>
          <pc:sldMk cId="519917022" sldId="320"/>
        </pc:sldMkLst>
      </pc:sldChg>
    </pc:docChg>
  </pc:docChgLst>
  <pc:docChgLst>
    <pc:chgData name="Ayla Wellnitz" userId="S::awellnitz@skidmore.edu::90a80dcf-635c-4b80-a47b-6c8e674890bc" providerId="AD" clId="Web-{24040332-BF4C-F24C-9F5E-A50D6B44E3F6}"/>
    <pc:docChg chg="modSld">
      <pc:chgData name="Ayla Wellnitz" userId="S::awellnitz@skidmore.edu::90a80dcf-635c-4b80-a47b-6c8e674890bc" providerId="AD" clId="Web-{24040332-BF4C-F24C-9F5E-A50D6B44E3F6}" dt="2024-11-16T22:34:09.208" v="2" actId="20577"/>
      <pc:docMkLst>
        <pc:docMk/>
      </pc:docMkLst>
      <pc:sldChg chg="modSp">
        <pc:chgData name="Ayla Wellnitz" userId="S::awellnitz@skidmore.edu::90a80dcf-635c-4b80-a47b-6c8e674890bc" providerId="AD" clId="Web-{24040332-BF4C-F24C-9F5E-A50D6B44E3F6}" dt="2024-11-16T22:34:09.208" v="2" actId="20577"/>
        <pc:sldMkLst>
          <pc:docMk/>
          <pc:sldMk cId="743485530" sldId="339"/>
        </pc:sldMkLst>
        <pc:spChg chg="mod">
          <ac:chgData name="Ayla Wellnitz" userId="S::awellnitz@skidmore.edu::90a80dcf-635c-4b80-a47b-6c8e674890bc" providerId="AD" clId="Web-{24040332-BF4C-F24C-9F5E-A50D6B44E3F6}" dt="2024-11-16T22:34:09.208" v="2" actId="20577"/>
          <ac:spMkLst>
            <pc:docMk/>
            <pc:sldMk cId="743485530" sldId="339"/>
            <ac:spMk id="3" creationId="{B0905175-C805-FDED-6C7E-1442F3B71385}"/>
          </ac:spMkLst>
        </pc:spChg>
      </pc:sldChg>
    </pc:docChg>
  </pc:docChgLst>
  <pc:docChgLst>
    <pc:chgData name="Ayla Wellnitz" userId="S::awellnitz@skidmore.edu::90a80dcf-635c-4b80-a47b-6c8e674890bc" providerId="AD" clId="Web-{2948A37C-FE0E-D965-095E-ACAA72A2F9AE}"/>
    <pc:docChg chg="modSld">
      <pc:chgData name="Ayla Wellnitz" userId="S::awellnitz@skidmore.edu::90a80dcf-635c-4b80-a47b-6c8e674890bc" providerId="AD" clId="Web-{2948A37C-FE0E-D965-095E-ACAA72A2F9AE}" dt="2024-11-08T01:40:18.462" v="329" actId="14100"/>
      <pc:docMkLst>
        <pc:docMk/>
      </pc:docMkLst>
      <pc:sldChg chg="addSp delSp modSp">
        <pc:chgData name="Ayla Wellnitz" userId="S::awellnitz@skidmore.edu::90a80dcf-635c-4b80-a47b-6c8e674890bc" providerId="AD" clId="Web-{2948A37C-FE0E-D965-095E-ACAA72A2F9AE}" dt="2024-11-08T00:58:59.004" v="34" actId="20577"/>
        <pc:sldMkLst>
          <pc:docMk/>
          <pc:sldMk cId="4083504715" sldId="317"/>
        </pc:sldMkLst>
        <pc:spChg chg="mod">
          <ac:chgData name="Ayla Wellnitz" userId="S::awellnitz@skidmore.edu::90a80dcf-635c-4b80-a47b-6c8e674890bc" providerId="AD" clId="Web-{2948A37C-FE0E-D965-095E-ACAA72A2F9AE}" dt="2024-11-08T00:58:59.004" v="34" actId="20577"/>
          <ac:spMkLst>
            <pc:docMk/>
            <pc:sldMk cId="4083504715" sldId="317"/>
            <ac:spMk id="2" creationId="{028F1587-D081-53C9-2CDB-FA84A22464E7}"/>
          </ac:spMkLst>
        </pc:spChg>
      </pc:sldChg>
      <pc:sldChg chg="modSp">
        <pc:chgData name="Ayla Wellnitz" userId="S::awellnitz@skidmore.edu::90a80dcf-635c-4b80-a47b-6c8e674890bc" providerId="AD" clId="Web-{2948A37C-FE0E-D965-095E-ACAA72A2F9AE}" dt="2024-11-08T01:01:45.409" v="39" actId="20577"/>
        <pc:sldMkLst>
          <pc:docMk/>
          <pc:sldMk cId="519917022" sldId="320"/>
        </pc:sldMkLst>
        <pc:spChg chg="mod">
          <ac:chgData name="Ayla Wellnitz" userId="S::awellnitz@skidmore.edu::90a80dcf-635c-4b80-a47b-6c8e674890bc" providerId="AD" clId="Web-{2948A37C-FE0E-D965-095E-ACAA72A2F9AE}" dt="2024-11-08T01:01:45.409" v="39" actId="20577"/>
          <ac:spMkLst>
            <pc:docMk/>
            <pc:sldMk cId="519917022" sldId="320"/>
            <ac:spMk id="3" creationId="{B8B87DEA-3224-5F71-78B2-208254CA8794}"/>
          </ac:spMkLst>
        </pc:spChg>
      </pc:sldChg>
      <pc:sldChg chg="modSp">
        <pc:chgData name="Ayla Wellnitz" userId="S::awellnitz@skidmore.edu::90a80dcf-635c-4b80-a47b-6c8e674890bc" providerId="AD" clId="Web-{2948A37C-FE0E-D965-095E-ACAA72A2F9AE}" dt="2024-11-08T01:01:38.097" v="38" actId="20577"/>
        <pc:sldMkLst>
          <pc:docMk/>
          <pc:sldMk cId="1841880339" sldId="324"/>
        </pc:sldMkLst>
      </pc:sldChg>
      <pc:sldChg chg="modSp">
        <pc:chgData name="Ayla Wellnitz" userId="S::awellnitz@skidmore.edu::90a80dcf-635c-4b80-a47b-6c8e674890bc" providerId="AD" clId="Web-{2948A37C-FE0E-D965-095E-ACAA72A2F9AE}" dt="2024-11-08T01:11:19.265" v="163" actId="14100"/>
        <pc:sldMkLst>
          <pc:docMk/>
          <pc:sldMk cId="2649104264" sldId="332"/>
        </pc:sldMkLst>
      </pc:sldChg>
      <pc:sldChg chg="modSp">
        <pc:chgData name="Ayla Wellnitz" userId="S::awellnitz@skidmore.edu::90a80dcf-635c-4b80-a47b-6c8e674890bc" providerId="AD" clId="Web-{2948A37C-FE0E-D965-095E-ACAA72A2F9AE}" dt="2024-11-08T01:40:18.462" v="329" actId="14100"/>
        <pc:sldMkLst>
          <pc:docMk/>
          <pc:sldMk cId="4067543144" sldId="334"/>
        </pc:sldMkLst>
      </pc:sldChg>
      <pc:sldChg chg="modSp">
        <pc:chgData name="Ayla Wellnitz" userId="S::awellnitz@skidmore.edu::90a80dcf-635c-4b80-a47b-6c8e674890bc" providerId="AD" clId="Web-{2948A37C-FE0E-D965-095E-ACAA72A2F9AE}" dt="2024-11-08T01:07:16.595" v="162" actId="20577"/>
        <pc:sldMkLst>
          <pc:docMk/>
          <pc:sldMk cId="2391439412" sldId="345"/>
        </pc:sldMkLst>
      </pc:sldChg>
    </pc:docChg>
  </pc:docChgLst>
  <pc:docChgLst>
    <pc:chgData name="William Goethlin" userId="S::wgoethlin@skidmore.edu::eb4059c2-6e0f-4295-933d-6293cdf9b00f" providerId="AD" clId="Web-{50414599-2C3F-F1D1-F0CB-9A6AD9172622}"/>
    <pc:docChg chg="addSld modSld">
      <pc:chgData name="William Goethlin" userId="S::wgoethlin@skidmore.edu::eb4059c2-6e0f-4295-933d-6293cdf9b00f" providerId="AD" clId="Web-{50414599-2C3F-F1D1-F0CB-9A6AD9172622}" dt="2024-11-17T23:01:50.062" v="280" actId="20577"/>
      <pc:docMkLst>
        <pc:docMk/>
      </pc:docMkLst>
      <pc:sldChg chg="modSp">
        <pc:chgData name="William Goethlin" userId="S::wgoethlin@skidmore.edu::eb4059c2-6e0f-4295-933d-6293cdf9b00f" providerId="AD" clId="Web-{50414599-2C3F-F1D1-F0CB-9A6AD9172622}" dt="2024-11-17T21:03:44.588" v="96" actId="14100"/>
        <pc:sldMkLst>
          <pc:docMk/>
          <pc:sldMk cId="3860455745" sldId="258"/>
        </pc:sldMkLst>
        <pc:picChg chg="mod">
          <ac:chgData name="William Goethlin" userId="S::wgoethlin@skidmore.edu::eb4059c2-6e0f-4295-933d-6293cdf9b00f" providerId="AD" clId="Web-{50414599-2C3F-F1D1-F0CB-9A6AD9172622}" dt="2024-11-17T21:03:44.588" v="96" actId="14100"/>
          <ac:picMkLst>
            <pc:docMk/>
            <pc:sldMk cId="3860455745" sldId="258"/>
            <ac:picMk id="29" creationId="{AC025509-FF22-AC16-238D-878D53CF7D5F}"/>
          </ac:picMkLst>
        </pc:picChg>
      </pc:sldChg>
      <pc:sldChg chg="modSp">
        <pc:chgData name="William Goethlin" userId="S::wgoethlin@skidmore.edu::eb4059c2-6e0f-4295-933d-6293cdf9b00f" providerId="AD" clId="Web-{50414599-2C3F-F1D1-F0CB-9A6AD9172622}" dt="2024-11-17T21:00:02.908" v="95"/>
        <pc:sldMkLst>
          <pc:docMk/>
          <pc:sldMk cId="3234864477" sldId="351"/>
        </pc:sldMkLst>
        <pc:picChg chg="mod modCrop">
          <ac:chgData name="William Goethlin" userId="S::wgoethlin@skidmore.edu::eb4059c2-6e0f-4295-933d-6293cdf9b00f" providerId="AD" clId="Web-{50414599-2C3F-F1D1-F0CB-9A6AD9172622}" dt="2024-11-17T21:00:02.908" v="95"/>
          <ac:picMkLst>
            <pc:docMk/>
            <pc:sldMk cId="3234864477" sldId="351"/>
            <ac:picMk id="2" creationId="{A61998EE-8767-BCEB-79A0-44F165161AFB}"/>
          </ac:picMkLst>
        </pc:picChg>
      </pc:sldChg>
      <pc:sldChg chg="modSp">
        <pc:chgData name="William Goethlin" userId="S::wgoethlin@skidmore.edu::eb4059c2-6e0f-4295-933d-6293cdf9b00f" providerId="AD" clId="Web-{50414599-2C3F-F1D1-F0CB-9A6AD9172622}" dt="2024-11-17T22:15:13.388" v="213" actId="20577"/>
        <pc:sldMkLst>
          <pc:docMk/>
          <pc:sldMk cId="2244599370" sldId="357"/>
        </pc:sldMkLst>
        <pc:spChg chg="mod">
          <ac:chgData name="William Goethlin" userId="S::wgoethlin@skidmore.edu::eb4059c2-6e0f-4295-933d-6293cdf9b00f" providerId="AD" clId="Web-{50414599-2C3F-F1D1-F0CB-9A6AD9172622}" dt="2024-11-17T22:15:13.388" v="213" actId="20577"/>
          <ac:spMkLst>
            <pc:docMk/>
            <pc:sldMk cId="2244599370" sldId="357"/>
            <ac:spMk id="3" creationId="{9B50434B-5297-40D7-7701-B41217AD3C27}"/>
          </ac:spMkLst>
        </pc:spChg>
      </pc:sldChg>
      <pc:sldChg chg="modSp">
        <pc:chgData name="William Goethlin" userId="S::wgoethlin@skidmore.edu::eb4059c2-6e0f-4295-933d-6293cdf9b00f" providerId="AD" clId="Web-{50414599-2C3F-F1D1-F0CB-9A6AD9172622}" dt="2024-11-17T20:57:47.670" v="93" actId="20577"/>
        <pc:sldMkLst>
          <pc:docMk/>
          <pc:sldMk cId="3991539837" sldId="359"/>
        </pc:sldMkLst>
        <pc:spChg chg="mod">
          <ac:chgData name="William Goethlin" userId="S::wgoethlin@skidmore.edu::eb4059c2-6e0f-4295-933d-6293cdf9b00f" providerId="AD" clId="Web-{50414599-2C3F-F1D1-F0CB-9A6AD9172622}" dt="2024-11-17T20:57:47.670" v="93" actId="20577"/>
          <ac:spMkLst>
            <pc:docMk/>
            <pc:sldMk cId="3991539837" sldId="359"/>
            <ac:spMk id="3" creationId="{9B50434B-5297-40D7-7701-B41217AD3C27}"/>
          </ac:spMkLst>
        </pc:spChg>
      </pc:sldChg>
      <pc:sldChg chg="modSp">
        <pc:chgData name="William Goethlin" userId="S::wgoethlin@skidmore.edu::eb4059c2-6e0f-4295-933d-6293cdf9b00f" providerId="AD" clId="Web-{50414599-2C3F-F1D1-F0CB-9A6AD9172622}" dt="2024-11-17T23:00:48.527" v="267" actId="20577"/>
        <pc:sldMkLst>
          <pc:docMk/>
          <pc:sldMk cId="960676058" sldId="364"/>
        </pc:sldMkLst>
        <pc:spChg chg="mod">
          <ac:chgData name="William Goethlin" userId="S::wgoethlin@skidmore.edu::eb4059c2-6e0f-4295-933d-6293cdf9b00f" providerId="AD" clId="Web-{50414599-2C3F-F1D1-F0CB-9A6AD9172622}" dt="2024-11-17T23:00:48.527" v="267" actId="20577"/>
          <ac:spMkLst>
            <pc:docMk/>
            <pc:sldMk cId="960676058" sldId="364"/>
            <ac:spMk id="3" creationId="{9B50434B-5297-40D7-7701-B41217AD3C27}"/>
          </ac:spMkLst>
        </pc:spChg>
        <pc:spChg chg="mod">
          <ac:chgData name="William Goethlin" userId="S::wgoethlin@skidmore.edu::eb4059c2-6e0f-4295-933d-6293cdf9b00f" providerId="AD" clId="Web-{50414599-2C3F-F1D1-F0CB-9A6AD9172622}" dt="2024-11-17T23:00:23.682" v="236" actId="20577"/>
          <ac:spMkLst>
            <pc:docMk/>
            <pc:sldMk cId="960676058" sldId="364"/>
            <ac:spMk id="318" creationId="{CBED97B6-E532-BCFC-A4D9-AFF3A3F59B71}"/>
          </ac:spMkLst>
        </pc:spChg>
      </pc:sldChg>
      <pc:sldChg chg="modSp">
        <pc:chgData name="William Goethlin" userId="S::wgoethlin@skidmore.edu::eb4059c2-6e0f-4295-933d-6293cdf9b00f" providerId="AD" clId="Web-{50414599-2C3F-F1D1-F0CB-9A6AD9172622}" dt="2024-11-17T23:01:50.062" v="280" actId="20577"/>
        <pc:sldMkLst>
          <pc:docMk/>
          <pc:sldMk cId="3580883622" sldId="369"/>
        </pc:sldMkLst>
        <pc:spChg chg="mod">
          <ac:chgData name="William Goethlin" userId="S::wgoethlin@skidmore.edu::eb4059c2-6e0f-4295-933d-6293cdf9b00f" providerId="AD" clId="Web-{50414599-2C3F-F1D1-F0CB-9A6AD9172622}" dt="2024-11-17T23:01:50.062" v="280" actId="20577"/>
          <ac:spMkLst>
            <pc:docMk/>
            <pc:sldMk cId="3580883622" sldId="369"/>
            <ac:spMk id="3" creationId="{C560B472-8717-09A3-732D-18689F720AB2}"/>
          </ac:spMkLst>
        </pc:spChg>
      </pc:sldChg>
      <pc:sldChg chg="addSp delSp modSp add replId">
        <pc:chgData name="William Goethlin" userId="S::wgoethlin@skidmore.edu::eb4059c2-6e0f-4295-933d-6293cdf9b00f" providerId="AD" clId="Web-{50414599-2C3F-F1D1-F0CB-9A6AD9172622}" dt="2024-11-17T21:23:06.628" v="177" actId="14100"/>
        <pc:sldMkLst>
          <pc:docMk/>
          <pc:sldMk cId="2666567097" sldId="372"/>
        </pc:sldMkLst>
        <pc:picChg chg="add mod">
          <ac:chgData name="William Goethlin" userId="S::wgoethlin@skidmore.edu::eb4059c2-6e0f-4295-933d-6293cdf9b00f" providerId="AD" clId="Web-{50414599-2C3F-F1D1-F0CB-9A6AD9172622}" dt="2024-11-17T21:13:44.059" v="104" actId="1076"/>
          <ac:picMkLst>
            <pc:docMk/>
            <pc:sldMk cId="2666567097" sldId="372"/>
            <ac:picMk id="2" creationId="{0A2D74F1-4EDF-F290-A205-4E9F0B834EF4}"/>
          </ac:picMkLst>
        </pc:picChg>
        <pc:picChg chg="add mod">
          <ac:chgData name="William Goethlin" userId="S::wgoethlin@skidmore.edu::eb4059c2-6e0f-4295-933d-6293cdf9b00f" providerId="AD" clId="Web-{50414599-2C3F-F1D1-F0CB-9A6AD9172622}" dt="2024-11-17T21:14:03.794" v="106" actId="1076"/>
          <ac:picMkLst>
            <pc:docMk/>
            <pc:sldMk cId="2666567097" sldId="372"/>
            <ac:picMk id="4" creationId="{A9F5F267-FCA2-2036-6C8D-FD93711309A0}"/>
          </ac:picMkLst>
        </pc:picChg>
        <pc:picChg chg="add mod">
          <ac:chgData name="William Goethlin" userId="S::wgoethlin@skidmore.edu::eb4059c2-6e0f-4295-933d-6293cdf9b00f" providerId="AD" clId="Web-{50414599-2C3F-F1D1-F0CB-9A6AD9172622}" dt="2024-11-17T21:15:39.875" v="147" actId="14100"/>
          <ac:picMkLst>
            <pc:docMk/>
            <pc:sldMk cId="2666567097" sldId="372"/>
            <ac:picMk id="5" creationId="{71E5AD2F-BBFB-1544-597E-DB642792CA0F}"/>
          </ac:picMkLst>
        </pc:picChg>
        <pc:picChg chg="add mod">
          <ac:chgData name="William Goethlin" userId="S::wgoethlin@skidmore.edu::eb4059c2-6e0f-4295-933d-6293cdf9b00f" providerId="AD" clId="Web-{50414599-2C3F-F1D1-F0CB-9A6AD9172622}" dt="2024-11-17T21:15:16.640" v="140" actId="1076"/>
          <ac:picMkLst>
            <pc:docMk/>
            <pc:sldMk cId="2666567097" sldId="372"/>
            <ac:picMk id="6" creationId="{9ECDD377-CA89-24D1-701A-F11E5CE2D932}"/>
          </ac:picMkLst>
        </pc:picChg>
        <pc:picChg chg="add mod">
          <ac:chgData name="William Goethlin" userId="S::wgoethlin@skidmore.edu::eb4059c2-6e0f-4295-933d-6293cdf9b00f" providerId="AD" clId="Web-{50414599-2C3F-F1D1-F0CB-9A6AD9172622}" dt="2024-11-17T21:14:19.763" v="115" actId="14100"/>
          <ac:picMkLst>
            <pc:docMk/>
            <pc:sldMk cId="2666567097" sldId="372"/>
            <ac:picMk id="7" creationId="{8607B3AC-CAE4-6F31-0201-0DA3C56A7427}"/>
          </ac:picMkLst>
        </pc:picChg>
        <pc:picChg chg="add mod">
          <ac:chgData name="William Goethlin" userId="S::wgoethlin@skidmore.edu::eb4059c2-6e0f-4295-933d-6293cdf9b00f" providerId="AD" clId="Web-{50414599-2C3F-F1D1-F0CB-9A6AD9172622}" dt="2024-11-17T21:19:10.662" v="163" actId="1076"/>
          <ac:picMkLst>
            <pc:docMk/>
            <pc:sldMk cId="2666567097" sldId="372"/>
            <ac:picMk id="9" creationId="{9968E342-17F5-0929-509F-096C9AFF95F6}"/>
          </ac:picMkLst>
        </pc:picChg>
        <pc:picChg chg="add mod">
          <ac:chgData name="William Goethlin" userId="S::wgoethlin@skidmore.edu::eb4059c2-6e0f-4295-933d-6293cdf9b00f" providerId="AD" clId="Web-{50414599-2C3F-F1D1-F0CB-9A6AD9172622}" dt="2024-11-17T21:19:08.287" v="162" actId="1076"/>
          <ac:picMkLst>
            <pc:docMk/>
            <pc:sldMk cId="2666567097" sldId="372"/>
            <ac:picMk id="10" creationId="{AED7B65B-3710-8DC2-C9BC-0E18DE2D3925}"/>
          </ac:picMkLst>
        </pc:picChg>
        <pc:picChg chg="add del mod">
          <ac:chgData name="William Goethlin" userId="S::wgoethlin@skidmore.edu::eb4059c2-6e0f-4295-933d-6293cdf9b00f" providerId="AD" clId="Web-{50414599-2C3F-F1D1-F0CB-9A6AD9172622}" dt="2024-11-17T21:22:58.205" v="174"/>
          <ac:picMkLst>
            <pc:docMk/>
            <pc:sldMk cId="2666567097" sldId="372"/>
            <ac:picMk id="11" creationId="{797A66F7-E378-80EB-114F-25090A87B78D}"/>
          </ac:picMkLst>
        </pc:picChg>
        <pc:picChg chg="add mod">
          <ac:chgData name="William Goethlin" userId="S::wgoethlin@skidmore.edu::eb4059c2-6e0f-4295-933d-6293cdf9b00f" providerId="AD" clId="Web-{50414599-2C3F-F1D1-F0CB-9A6AD9172622}" dt="2024-11-17T21:23:06.628" v="177" actId="14100"/>
          <ac:picMkLst>
            <pc:docMk/>
            <pc:sldMk cId="2666567097" sldId="372"/>
            <ac:picMk id="12" creationId="{814A61A4-438C-B6B7-3A3D-FC570E6E5654}"/>
          </ac:picMkLst>
        </pc:picChg>
        <pc:picChg chg="del">
          <ac:chgData name="William Goethlin" userId="S::wgoethlin@skidmore.edu::eb4059c2-6e0f-4295-933d-6293cdf9b00f" providerId="AD" clId="Web-{50414599-2C3F-F1D1-F0CB-9A6AD9172622}" dt="2024-11-17T21:13:37.105" v="98"/>
          <ac:picMkLst>
            <pc:docMk/>
            <pc:sldMk cId="2666567097" sldId="372"/>
            <ac:picMk id="27" creationId="{D69D7A88-31C2-E943-BCF2-69A26B73361E}"/>
          </ac:picMkLst>
        </pc:picChg>
        <pc:picChg chg="del">
          <ac:chgData name="William Goethlin" userId="S::wgoethlin@skidmore.edu::eb4059c2-6e0f-4295-933d-6293cdf9b00f" providerId="AD" clId="Web-{50414599-2C3F-F1D1-F0CB-9A6AD9172622}" dt="2024-11-17T21:13:37.496" v="99"/>
          <ac:picMkLst>
            <pc:docMk/>
            <pc:sldMk cId="2666567097" sldId="372"/>
            <ac:picMk id="29" creationId="{AC025509-FF22-AC16-238D-878D53CF7D5F}"/>
          </ac:picMkLst>
        </pc:picChg>
        <pc:picChg chg="del">
          <ac:chgData name="William Goethlin" userId="S::wgoethlin@skidmore.edu::eb4059c2-6e0f-4295-933d-6293cdf9b00f" providerId="AD" clId="Web-{50414599-2C3F-F1D1-F0CB-9A6AD9172622}" dt="2024-11-17T21:13:38.355" v="100"/>
          <ac:picMkLst>
            <pc:docMk/>
            <pc:sldMk cId="2666567097" sldId="372"/>
            <ac:picMk id="31" creationId="{35D5E7F0-15BD-60BB-3092-C1E3A696FF78}"/>
          </ac:picMkLst>
        </pc:picChg>
        <pc:picChg chg="del">
          <ac:chgData name="William Goethlin" userId="S::wgoethlin@skidmore.edu::eb4059c2-6e0f-4295-933d-6293cdf9b00f" providerId="AD" clId="Web-{50414599-2C3F-F1D1-F0CB-9A6AD9172622}" dt="2024-11-17T21:13:38.762" v="101"/>
          <ac:picMkLst>
            <pc:docMk/>
            <pc:sldMk cId="2666567097" sldId="372"/>
            <ac:picMk id="33" creationId="{F788C479-8DBF-21B8-CB3F-ACDBD2462700}"/>
          </ac:picMkLst>
        </pc:picChg>
      </pc:sldChg>
    </pc:docChg>
  </pc:docChgLst>
  <pc:docChgLst>
    <pc:chgData name="Ayla Wellnitz" userId="S::awellnitz@skidmore.edu::90a80dcf-635c-4b80-a47b-6c8e674890bc" providerId="AD" clId="Web-{FC910291-C185-17AB-88A8-D2983B3540E0}"/>
    <pc:docChg chg="modSld">
      <pc:chgData name="Ayla Wellnitz" userId="S::awellnitz@skidmore.edu::90a80dcf-635c-4b80-a47b-6c8e674890bc" providerId="AD" clId="Web-{FC910291-C185-17AB-88A8-D2983B3540E0}" dt="2024-11-08T01:48:31.492" v="20" actId="20577"/>
      <pc:docMkLst>
        <pc:docMk/>
      </pc:docMkLst>
      <pc:sldChg chg="modSp">
        <pc:chgData name="Ayla Wellnitz" userId="S::awellnitz@skidmore.edu::90a80dcf-635c-4b80-a47b-6c8e674890bc" providerId="AD" clId="Web-{FC910291-C185-17AB-88A8-D2983B3540E0}" dt="2024-11-08T01:48:31.492" v="20" actId="20577"/>
        <pc:sldMkLst>
          <pc:docMk/>
          <pc:sldMk cId="2531367718" sldId="323"/>
        </pc:sldMkLst>
      </pc:sldChg>
      <pc:sldChg chg="modSp">
        <pc:chgData name="Ayla Wellnitz" userId="S::awellnitz@skidmore.edu::90a80dcf-635c-4b80-a47b-6c8e674890bc" providerId="AD" clId="Web-{FC910291-C185-17AB-88A8-D2983B3540E0}" dt="2024-11-08T01:43:08.137" v="12" actId="20577"/>
        <pc:sldMkLst>
          <pc:docMk/>
          <pc:sldMk cId="4067543144" sldId="334"/>
        </pc:sldMkLst>
      </pc:sldChg>
    </pc:docChg>
  </pc:docChgLst>
  <pc:docChgLst>
    <pc:chgData name="William Goethlin" userId="S::wgoethlin@skidmore.edu::eb4059c2-6e0f-4295-933d-6293cdf9b00f" providerId="AD" clId="Web-{D4BBEF10-FDBD-668E-FED4-12CFC63AA601}"/>
    <pc:docChg chg="addSld delSld modSld sldOrd">
      <pc:chgData name="William Goethlin" userId="S::wgoethlin@skidmore.edu::eb4059c2-6e0f-4295-933d-6293cdf9b00f" providerId="AD" clId="Web-{D4BBEF10-FDBD-668E-FED4-12CFC63AA601}" dt="2024-11-08T01:54:10.650" v="16" actId="20577"/>
      <pc:docMkLst>
        <pc:docMk/>
      </pc:docMkLst>
      <pc:sldChg chg="del">
        <pc:chgData name="William Goethlin" userId="S::wgoethlin@skidmore.edu::eb4059c2-6e0f-4295-933d-6293cdf9b00f" providerId="AD" clId="Web-{D4BBEF10-FDBD-668E-FED4-12CFC63AA601}" dt="2024-11-08T01:53:20.914" v="7"/>
        <pc:sldMkLst>
          <pc:docMk/>
          <pc:sldMk cId="0" sldId="288"/>
        </pc:sldMkLst>
      </pc:sldChg>
      <pc:sldChg chg="modSp">
        <pc:chgData name="William Goethlin" userId="S::wgoethlin@skidmore.edu::eb4059c2-6e0f-4295-933d-6293cdf9b00f" providerId="AD" clId="Web-{D4BBEF10-FDBD-668E-FED4-12CFC63AA601}" dt="2024-11-08T01:54:10.650" v="16" actId="20577"/>
        <pc:sldMkLst>
          <pc:docMk/>
          <pc:sldMk cId="4067543144" sldId="334"/>
        </pc:sldMkLst>
      </pc:sldChg>
      <pc:sldChg chg="add del replId">
        <pc:chgData name="William Goethlin" userId="S::wgoethlin@skidmore.edu::eb4059c2-6e0f-4295-933d-6293cdf9b00f" providerId="AD" clId="Web-{D4BBEF10-FDBD-668E-FED4-12CFC63AA601}" dt="2024-11-08T01:53:23.180" v="8"/>
        <pc:sldMkLst>
          <pc:docMk/>
          <pc:sldMk cId="4033903913" sldId="350"/>
        </pc:sldMkLst>
      </pc:sldChg>
      <pc:sldChg chg="addSp delSp modSp add ord replId">
        <pc:chgData name="William Goethlin" userId="S::wgoethlin@skidmore.edu::eb4059c2-6e0f-4295-933d-6293cdf9b00f" providerId="AD" clId="Web-{D4BBEF10-FDBD-668E-FED4-12CFC63AA601}" dt="2024-11-08T01:53:16.586" v="6"/>
        <pc:sldMkLst>
          <pc:docMk/>
          <pc:sldMk cId="3234864477" sldId="351"/>
        </pc:sldMkLst>
      </pc:sldChg>
      <pc:sldChg chg="add replId">
        <pc:chgData name="William Goethlin" userId="S::wgoethlin@skidmore.edu::eb4059c2-6e0f-4295-933d-6293cdf9b00f" providerId="AD" clId="Web-{D4BBEF10-FDBD-668E-FED4-12CFC63AA601}" dt="2024-11-08T01:53:35.211" v="9"/>
        <pc:sldMkLst>
          <pc:docMk/>
          <pc:sldMk cId="2722736197" sldId="352"/>
        </pc:sldMkLst>
      </pc:sldChg>
      <pc:sldChg chg="add replId">
        <pc:chgData name="William Goethlin" userId="S::wgoethlin@skidmore.edu::eb4059c2-6e0f-4295-933d-6293cdf9b00f" providerId="AD" clId="Web-{D4BBEF10-FDBD-668E-FED4-12CFC63AA601}" dt="2024-11-08T01:53:38.149" v="10"/>
        <pc:sldMkLst>
          <pc:docMk/>
          <pc:sldMk cId="3968002123" sldId="353"/>
        </pc:sldMkLst>
      </pc:sldChg>
      <pc:sldChg chg="add replId">
        <pc:chgData name="William Goethlin" userId="S::wgoethlin@skidmore.edu::eb4059c2-6e0f-4295-933d-6293cdf9b00f" providerId="AD" clId="Web-{D4BBEF10-FDBD-668E-FED4-12CFC63AA601}" dt="2024-11-08T01:53:40.352" v="11"/>
        <pc:sldMkLst>
          <pc:docMk/>
          <pc:sldMk cId="2668165639" sldId="354"/>
        </pc:sldMkLst>
      </pc:sldChg>
    </pc:docChg>
  </pc:docChgLst>
  <pc:docChgLst>
    <pc:chgData name="William Goethlin" userId="S::wgoethlin@skidmore.edu::eb4059c2-6e0f-4295-933d-6293cdf9b00f" providerId="AD" clId="Web-{07743D07-9806-44F5-A05A-82BD4ADA7B32}"/>
    <pc:docChg chg="modSld">
      <pc:chgData name="William Goethlin" userId="S::wgoethlin@skidmore.edu::eb4059c2-6e0f-4295-933d-6293cdf9b00f" providerId="AD" clId="Web-{07743D07-9806-44F5-A05A-82BD4ADA7B32}" dt="2024-11-13T23:41:03.492" v="769" actId="20577"/>
      <pc:docMkLst>
        <pc:docMk/>
      </pc:docMkLst>
      <pc:sldChg chg="modSp">
        <pc:chgData name="William Goethlin" userId="S::wgoethlin@skidmore.edu::eb4059c2-6e0f-4295-933d-6293cdf9b00f" providerId="AD" clId="Web-{07743D07-9806-44F5-A05A-82BD4ADA7B32}" dt="2024-11-13T23:36:05.847" v="751" actId="20577"/>
        <pc:sldMkLst>
          <pc:docMk/>
          <pc:sldMk cId="1841880339" sldId="324"/>
        </pc:sldMkLst>
        <pc:spChg chg="mod">
          <ac:chgData name="William Goethlin" userId="S::wgoethlin@skidmore.edu::eb4059c2-6e0f-4295-933d-6293cdf9b00f" providerId="AD" clId="Web-{07743D07-9806-44F5-A05A-82BD4ADA7B32}" dt="2024-11-13T23:35:58.050" v="750" actId="20577"/>
          <ac:spMkLst>
            <pc:docMk/>
            <pc:sldMk cId="1841880339" sldId="324"/>
            <ac:spMk id="2" creationId="{617C9FE1-B837-918E-0CBB-0ACA4944FA76}"/>
          </ac:spMkLst>
        </pc:spChg>
      </pc:sldChg>
      <pc:sldChg chg="modSp">
        <pc:chgData name="William Goethlin" userId="S::wgoethlin@skidmore.edu::eb4059c2-6e0f-4295-933d-6293cdf9b00f" providerId="AD" clId="Web-{07743D07-9806-44F5-A05A-82BD4ADA7B32}" dt="2024-11-13T23:17:10.130" v="216" actId="20577"/>
        <pc:sldMkLst>
          <pc:docMk/>
          <pc:sldMk cId="2165321235" sldId="333"/>
        </pc:sldMkLst>
        <pc:spChg chg="mod">
          <ac:chgData name="William Goethlin" userId="S::wgoethlin@skidmore.edu::eb4059c2-6e0f-4295-933d-6293cdf9b00f" providerId="AD" clId="Web-{07743D07-9806-44F5-A05A-82BD4ADA7B32}" dt="2024-11-13T23:05:12.391" v="124" actId="14100"/>
          <ac:spMkLst>
            <pc:docMk/>
            <pc:sldMk cId="2165321235" sldId="333"/>
            <ac:spMk id="2" creationId="{D259F79A-8AAF-6CE9-C5E1-083C165356B1}"/>
          </ac:spMkLst>
        </pc:spChg>
        <pc:spChg chg="mod">
          <ac:chgData name="William Goethlin" userId="S::wgoethlin@skidmore.edu::eb4059c2-6e0f-4295-933d-6293cdf9b00f" providerId="AD" clId="Web-{07743D07-9806-44F5-A05A-82BD4ADA7B32}" dt="2024-11-13T23:17:10.130" v="216" actId="20577"/>
          <ac:spMkLst>
            <pc:docMk/>
            <pc:sldMk cId="2165321235" sldId="333"/>
            <ac:spMk id="3" creationId="{679C4E21-3763-C3AF-C06D-03A97A6DC2D4}"/>
          </ac:spMkLst>
        </pc:spChg>
      </pc:sldChg>
      <pc:sldChg chg="modSp">
        <pc:chgData name="William Goethlin" userId="S::wgoethlin@skidmore.edu::eb4059c2-6e0f-4295-933d-6293cdf9b00f" providerId="AD" clId="Web-{07743D07-9806-44F5-A05A-82BD4ADA7B32}" dt="2024-11-13T23:02:03.644" v="102"/>
        <pc:sldMkLst>
          <pc:docMk/>
          <pc:sldMk cId="4067543144" sldId="334"/>
        </pc:sldMkLst>
        <pc:spChg chg="mod ord">
          <ac:chgData name="William Goethlin" userId="S::wgoethlin@skidmore.edu::eb4059c2-6e0f-4295-933d-6293cdf9b00f" providerId="AD" clId="Web-{07743D07-9806-44F5-A05A-82BD4ADA7B32}" dt="2024-11-13T23:02:03.644" v="102"/>
          <ac:spMkLst>
            <pc:docMk/>
            <pc:sldMk cId="4067543144" sldId="334"/>
            <ac:spMk id="3" creationId="{3DE3A4F0-B3AA-4D84-6DE2-35033D3AB4EB}"/>
          </ac:spMkLst>
        </pc:spChg>
        <pc:spChg chg="ord">
          <ac:chgData name="William Goethlin" userId="S::wgoethlin@skidmore.edu::eb4059c2-6e0f-4295-933d-6293cdf9b00f" providerId="AD" clId="Web-{07743D07-9806-44F5-A05A-82BD4ADA7B32}" dt="2024-11-13T23:01:34.891" v="100"/>
          <ac:spMkLst>
            <pc:docMk/>
            <pc:sldMk cId="4067543144" sldId="334"/>
            <ac:spMk id="6" creationId="{C2D4B816-2AB2-3204-DE3C-4B8EF4863562}"/>
          </ac:spMkLst>
        </pc:spChg>
      </pc:sldChg>
      <pc:sldChg chg="modSp">
        <pc:chgData name="William Goethlin" userId="S::wgoethlin@skidmore.edu::eb4059c2-6e0f-4295-933d-6293cdf9b00f" providerId="AD" clId="Web-{07743D07-9806-44F5-A05A-82BD4ADA7B32}" dt="2024-11-13T23:41:03.492" v="769" actId="20577"/>
        <pc:sldMkLst>
          <pc:docMk/>
          <pc:sldMk cId="152199128" sldId="367"/>
        </pc:sldMkLst>
        <pc:spChg chg="mod">
          <ac:chgData name="William Goethlin" userId="S::wgoethlin@skidmore.edu::eb4059c2-6e0f-4295-933d-6293cdf9b00f" providerId="AD" clId="Web-{07743D07-9806-44F5-A05A-82BD4ADA7B32}" dt="2024-11-13T23:41:03.492" v="769" actId="20577"/>
          <ac:spMkLst>
            <pc:docMk/>
            <pc:sldMk cId="152199128" sldId="367"/>
            <ac:spMk id="207" creationId="{DF39999E-5F7E-CCE8-FC22-2E016685CC6C}"/>
          </ac:spMkLst>
        </pc:spChg>
      </pc:sldChg>
      <pc:sldChg chg="modSp">
        <pc:chgData name="William Goethlin" userId="S::wgoethlin@skidmore.edu::eb4059c2-6e0f-4295-933d-6293cdf9b00f" providerId="AD" clId="Web-{07743D07-9806-44F5-A05A-82BD4ADA7B32}" dt="2024-11-13T23:21:14.146" v="248" actId="20577"/>
        <pc:sldMkLst>
          <pc:docMk/>
          <pc:sldMk cId="2927491191" sldId="368"/>
        </pc:sldMkLst>
        <pc:spChg chg="mod">
          <ac:chgData name="William Goethlin" userId="S::wgoethlin@skidmore.edu::eb4059c2-6e0f-4295-933d-6293cdf9b00f" providerId="AD" clId="Web-{07743D07-9806-44F5-A05A-82BD4ADA7B32}" dt="2024-11-13T23:21:14.146" v="248" actId="20577"/>
          <ac:spMkLst>
            <pc:docMk/>
            <pc:sldMk cId="2927491191" sldId="368"/>
            <ac:spMk id="207" creationId="{CB21EA30-12ED-A17B-6123-30748393053C}"/>
          </ac:spMkLst>
        </pc:spChg>
      </pc:sldChg>
    </pc:docChg>
  </pc:docChgLst>
  <pc:docChgLst>
    <pc:chgData name="William Goethlin" userId="S::wgoethlin@skidmore.edu::eb4059c2-6e0f-4295-933d-6293cdf9b00f" providerId="AD" clId="Web-{A3A6C7E1-B070-32D8-BF2F-486B6497E237}"/>
    <pc:docChg chg="addSld modSld sldOrd">
      <pc:chgData name="William Goethlin" userId="S::wgoethlin@skidmore.edu::eb4059c2-6e0f-4295-933d-6293cdf9b00f" providerId="AD" clId="Web-{A3A6C7E1-B070-32D8-BF2F-486B6497E237}" dt="2024-11-18T17:27:25.288" v="158" actId="1076"/>
      <pc:docMkLst>
        <pc:docMk/>
      </pc:docMkLst>
      <pc:sldChg chg="modSp">
        <pc:chgData name="William Goethlin" userId="S::wgoethlin@skidmore.edu::eb4059c2-6e0f-4295-933d-6293cdf9b00f" providerId="AD" clId="Web-{A3A6C7E1-B070-32D8-BF2F-486B6497E237}" dt="2024-11-18T16:42:40.667" v="8" actId="20577"/>
        <pc:sldMkLst>
          <pc:docMk/>
          <pc:sldMk cId="701916404" sldId="316"/>
        </pc:sldMkLst>
        <pc:spChg chg="mod">
          <ac:chgData name="William Goethlin" userId="S::wgoethlin@skidmore.edu::eb4059c2-6e0f-4295-933d-6293cdf9b00f" providerId="AD" clId="Web-{A3A6C7E1-B070-32D8-BF2F-486B6497E237}" dt="2024-11-18T16:42:40.667" v="8" actId="20577"/>
          <ac:spMkLst>
            <pc:docMk/>
            <pc:sldMk cId="701916404" sldId="316"/>
            <ac:spMk id="9" creationId="{AA33AA45-457B-2B59-7C51-BCBD5FB22456}"/>
          </ac:spMkLst>
        </pc:spChg>
      </pc:sldChg>
      <pc:sldChg chg="addSp delSp modSp mod modShow">
        <pc:chgData name="William Goethlin" userId="S::wgoethlin@skidmore.edu::eb4059c2-6e0f-4295-933d-6293cdf9b00f" providerId="AD" clId="Web-{A3A6C7E1-B070-32D8-BF2F-486B6497E237}" dt="2024-11-18T17:22:23.435" v="146"/>
        <pc:sldMkLst>
          <pc:docMk/>
          <pc:sldMk cId="960676058" sldId="364"/>
        </pc:sldMkLst>
        <pc:spChg chg="mod">
          <ac:chgData name="William Goethlin" userId="S::wgoethlin@skidmore.edu::eb4059c2-6e0f-4295-933d-6293cdf9b00f" providerId="AD" clId="Web-{A3A6C7E1-B070-32D8-BF2F-486B6497E237}" dt="2024-11-18T16:47:35.255" v="43" actId="14100"/>
          <ac:spMkLst>
            <pc:docMk/>
            <pc:sldMk cId="960676058" sldId="364"/>
            <ac:spMk id="2" creationId="{32F990C5-BD76-7C91-898C-92FCD674C547}"/>
          </ac:spMkLst>
        </pc:spChg>
        <pc:spChg chg="del mod">
          <ac:chgData name="William Goethlin" userId="S::wgoethlin@skidmore.edu::eb4059c2-6e0f-4295-933d-6293cdf9b00f" providerId="AD" clId="Web-{A3A6C7E1-B070-32D8-BF2F-486B6497E237}" dt="2024-11-18T16:46:59.349" v="31"/>
          <ac:spMkLst>
            <pc:docMk/>
            <pc:sldMk cId="960676058" sldId="364"/>
            <ac:spMk id="3" creationId="{9B50434B-5297-40D7-7701-B41217AD3C27}"/>
          </ac:spMkLst>
        </pc:spChg>
        <pc:spChg chg="add mod">
          <ac:chgData name="William Goethlin" userId="S::wgoethlin@skidmore.edu::eb4059c2-6e0f-4295-933d-6293cdf9b00f" providerId="AD" clId="Web-{A3A6C7E1-B070-32D8-BF2F-486B6497E237}" dt="2024-11-18T17:22:23.435" v="146"/>
          <ac:spMkLst>
            <pc:docMk/>
            <pc:sldMk cId="960676058" sldId="364"/>
            <ac:spMk id="7" creationId="{8B72B654-E0F7-4CE5-62DE-0899F358BBF3}"/>
          </ac:spMkLst>
        </pc:spChg>
        <pc:picChg chg="add mod">
          <ac:chgData name="William Goethlin" userId="S::wgoethlin@skidmore.edu::eb4059c2-6e0f-4295-933d-6293cdf9b00f" providerId="AD" clId="Web-{A3A6C7E1-B070-32D8-BF2F-486B6497E237}" dt="2024-11-18T16:47:36.864" v="44" actId="1076"/>
          <ac:picMkLst>
            <pc:docMk/>
            <pc:sldMk cId="960676058" sldId="364"/>
            <ac:picMk id="4" creationId="{7AD7528C-0EAA-7DE6-9552-06E17BCB375E}"/>
          </ac:picMkLst>
        </pc:picChg>
        <pc:picChg chg="add mod">
          <ac:chgData name="William Goethlin" userId="S::wgoethlin@skidmore.edu::eb4059c2-6e0f-4295-933d-6293cdf9b00f" providerId="AD" clId="Web-{A3A6C7E1-B070-32D8-BF2F-486B6497E237}" dt="2024-11-18T16:47:39.255" v="45" actId="1076"/>
          <ac:picMkLst>
            <pc:docMk/>
            <pc:sldMk cId="960676058" sldId="364"/>
            <ac:picMk id="6" creationId="{878702E2-808F-143F-A54F-1CA97BFD1A7F}"/>
          </ac:picMkLst>
        </pc:picChg>
      </pc:sldChg>
      <pc:sldChg chg="addSp delSp modSp add ord replId">
        <pc:chgData name="William Goethlin" userId="S::wgoethlin@skidmore.edu::eb4059c2-6e0f-4295-933d-6293cdf9b00f" providerId="AD" clId="Web-{A3A6C7E1-B070-32D8-BF2F-486B6497E237}" dt="2024-11-18T17:27:25.288" v="158" actId="1076"/>
        <pc:sldMkLst>
          <pc:docMk/>
          <pc:sldMk cId="977283743" sldId="373"/>
        </pc:sldMkLst>
        <pc:spChg chg="add mod">
          <ac:chgData name="William Goethlin" userId="S::wgoethlin@skidmore.edu::eb4059c2-6e0f-4295-933d-6293cdf9b00f" providerId="AD" clId="Web-{A3A6C7E1-B070-32D8-BF2F-486B6497E237}" dt="2024-11-18T17:26:59.694" v="150" actId="1076"/>
          <ac:spMkLst>
            <pc:docMk/>
            <pc:sldMk cId="977283743" sldId="373"/>
            <ac:spMk id="18" creationId="{19A34A09-E52D-D1AE-013F-814DEDFDCB85}"/>
          </ac:spMkLst>
        </pc:spChg>
        <pc:spChg chg="add mod">
          <ac:chgData name="William Goethlin" userId="S::wgoethlin@skidmore.edu::eb4059c2-6e0f-4295-933d-6293cdf9b00f" providerId="AD" clId="Web-{A3A6C7E1-B070-32D8-BF2F-486B6497E237}" dt="2024-11-18T17:27:10.272" v="154" actId="1076"/>
          <ac:spMkLst>
            <pc:docMk/>
            <pc:sldMk cId="977283743" sldId="373"/>
            <ac:spMk id="19" creationId="{CFD7BE54-750B-3DE8-B957-EAA29F3FE2F3}"/>
          </ac:spMkLst>
        </pc:spChg>
        <pc:spChg chg="add mod">
          <ac:chgData name="William Goethlin" userId="S::wgoethlin@skidmore.edu::eb4059c2-6e0f-4295-933d-6293cdf9b00f" providerId="AD" clId="Web-{A3A6C7E1-B070-32D8-BF2F-486B6497E237}" dt="2024-11-18T17:27:25.288" v="158" actId="1076"/>
          <ac:spMkLst>
            <pc:docMk/>
            <pc:sldMk cId="977283743" sldId="373"/>
            <ac:spMk id="20" creationId="{2D735A5B-A82E-8CDB-4C16-AFA5823E53EF}"/>
          </ac:spMkLst>
        </pc:spChg>
        <pc:picChg chg="add del mod">
          <ac:chgData name="William Goethlin" userId="S::wgoethlin@skidmore.edu::eb4059c2-6e0f-4295-933d-6293cdf9b00f" providerId="AD" clId="Web-{A3A6C7E1-B070-32D8-BF2F-486B6497E237}" dt="2024-11-18T17:00:24.187" v="57"/>
          <ac:picMkLst>
            <pc:docMk/>
            <pc:sldMk cId="977283743" sldId="373"/>
            <ac:picMk id="3" creationId="{9C16D02D-5D11-7B6B-0912-2BBFD41ED0EC}"/>
          </ac:picMkLst>
        </pc:picChg>
        <pc:picChg chg="del">
          <ac:chgData name="William Goethlin" userId="S::wgoethlin@skidmore.edu::eb4059c2-6e0f-4295-933d-6293cdf9b00f" providerId="AD" clId="Web-{A3A6C7E1-B070-32D8-BF2F-486B6497E237}" dt="2024-11-18T16:50:06.963" v="49"/>
          <ac:picMkLst>
            <pc:docMk/>
            <pc:sldMk cId="977283743" sldId="373"/>
            <ac:picMk id="4" creationId="{7AD7528C-0EAA-7DE6-9552-06E17BCB375E}"/>
          </ac:picMkLst>
        </pc:picChg>
        <pc:picChg chg="del">
          <ac:chgData name="William Goethlin" userId="S::wgoethlin@skidmore.edu::eb4059c2-6e0f-4295-933d-6293cdf9b00f" providerId="AD" clId="Web-{A3A6C7E1-B070-32D8-BF2F-486B6497E237}" dt="2024-11-18T16:50:06.182" v="48"/>
          <ac:picMkLst>
            <pc:docMk/>
            <pc:sldMk cId="977283743" sldId="373"/>
            <ac:picMk id="6" creationId="{878702E2-808F-143F-A54F-1CA97BFD1A7F}"/>
          </ac:picMkLst>
        </pc:picChg>
        <pc:picChg chg="add">
          <ac:chgData name="William Goethlin" userId="S::wgoethlin@skidmore.edu::eb4059c2-6e0f-4295-933d-6293cdf9b00f" providerId="AD" clId="Web-{A3A6C7E1-B070-32D8-BF2F-486B6497E237}" dt="2024-11-18T16:50:21.261" v="55"/>
          <ac:picMkLst>
            <pc:docMk/>
            <pc:sldMk cId="977283743" sldId="373"/>
            <ac:picMk id="8" creationId="{2E33B123-F7FE-DF09-0BC3-BE7B77C08455}"/>
          </ac:picMkLst>
        </pc:picChg>
        <pc:picChg chg="add mod">
          <ac:chgData name="William Goethlin" userId="S::wgoethlin@skidmore.edu::eb4059c2-6e0f-4295-933d-6293cdf9b00f" providerId="AD" clId="Web-{A3A6C7E1-B070-32D8-BF2F-486B6497E237}" dt="2024-11-18T17:06:27.856" v="65" actId="1076"/>
          <ac:picMkLst>
            <pc:docMk/>
            <pc:sldMk cId="977283743" sldId="373"/>
            <ac:picMk id="9" creationId="{BCCEC2A8-FA5C-8784-212E-6B44460EF6AC}"/>
          </ac:picMkLst>
        </pc:picChg>
        <pc:picChg chg="add mod">
          <ac:chgData name="William Goethlin" userId="S::wgoethlin@skidmore.edu::eb4059c2-6e0f-4295-933d-6293cdf9b00f" providerId="AD" clId="Web-{A3A6C7E1-B070-32D8-BF2F-486B6497E237}" dt="2024-11-18T17:07:23.014" v="83" actId="1076"/>
          <ac:picMkLst>
            <pc:docMk/>
            <pc:sldMk cId="977283743" sldId="373"/>
            <ac:picMk id="10" creationId="{6F1F84A0-6BE7-D4EE-DD97-9EBA217D5F2E}"/>
          </ac:picMkLst>
        </pc:picChg>
        <pc:picChg chg="add mod">
          <ac:chgData name="William Goethlin" userId="S::wgoethlin@skidmore.edu::eb4059c2-6e0f-4295-933d-6293cdf9b00f" providerId="AD" clId="Web-{A3A6C7E1-B070-32D8-BF2F-486B6497E237}" dt="2024-11-18T17:07:25.733" v="84" actId="1076"/>
          <ac:picMkLst>
            <pc:docMk/>
            <pc:sldMk cId="977283743" sldId="373"/>
            <ac:picMk id="11" creationId="{9AAE71C6-4DF9-7DFC-FDB7-50D522263AB8}"/>
          </ac:picMkLst>
        </pc:picChg>
        <pc:picChg chg="add mod">
          <ac:chgData name="William Goethlin" userId="S::wgoethlin@skidmore.edu::eb4059c2-6e0f-4295-933d-6293cdf9b00f" providerId="AD" clId="Web-{A3A6C7E1-B070-32D8-BF2F-486B6497E237}" dt="2024-11-18T17:07:18.935" v="82" actId="1076"/>
          <ac:picMkLst>
            <pc:docMk/>
            <pc:sldMk cId="977283743" sldId="373"/>
            <ac:picMk id="12" creationId="{D002C521-1795-34BD-65AF-B72E3B5EF38E}"/>
          </ac:picMkLst>
        </pc:picChg>
        <pc:picChg chg="add mod">
          <ac:chgData name="William Goethlin" userId="S::wgoethlin@skidmore.edu::eb4059c2-6e0f-4295-933d-6293cdf9b00f" providerId="AD" clId="Web-{A3A6C7E1-B070-32D8-BF2F-486B6497E237}" dt="2024-11-18T17:07:28.139" v="85" actId="1076"/>
          <ac:picMkLst>
            <pc:docMk/>
            <pc:sldMk cId="977283743" sldId="373"/>
            <ac:picMk id="13" creationId="{411A86E8-8024-CE52-B651-B045A9A05740}"/>
          </ac:picMkLst>
        </pc:picChg>
        <pc:picChg chg="add mod">
          <ac:chgData name="William Goethlin" userId="S::wgoethlin@skidmore.edu::eb4059c2-6e0f-4295-933d-6293cdf9b00f" providerId="AD" clId="Web-{A3A6C7E1-B070-32D8-BF2F-486B6497E237}" dt="2024-11-18T17:07:16.279" v="81" actId="1076"/>
          <ac:picMkLst>
            <pc:docMk/>
            <pc:sldMk cId="977283743" sldId="373"/>
            <ac:picMk id="14" creationId="{982C4E8B-F4D4-B6A6-70B1-3B69C3124E24}"/>
          </ac:picMkLst>
        </pc:picChg>
        <pc:picChg chg="add mod">
          <ac:chgData name="William Goethlin" userId="S::wgoethlin@skidmore.edu::eb4059c2-6e0f-4295-933d-6293cdf9b00f" providerId="AD" clId="Web-{A3A6C7E1-B070-32D8-BF2F-486B6497E237}" dt="2024-11-18T17:07:32.858" v="87" actId="1076"/>
          <ac:picMkLst>
            <pc:docMk/>
            <pc:sldMk cId="977283743" sldId="373"/>
            <ac:picMk id="15" creationId="{EE108DAC-4C0A-2989-E44E-97FDD44B79A6}"/>
          </ac:picMkLst>
        </pc:picChg>
        <pc:picChg chg="add mod">
          <ac:chgData name="William Goethlin" userId="S::wgoethlin@skidmore.edu::eb4059c2-6e0f-4295-933d-6293cdf9b00f" providerId="AD" clId="Web-{A3A6C7E1-B070-32D8-BF2F-486B6497E237}" dt="2024-11-18T17:07:35.983" v="89" actId="1076"/>
          <ac:picMkLst>
            <pc:docMk/>
            <pc:sldMk cId="977283743" sldId="373"/>
            <ac:picMk id="16" creationId="{D9075B67-565E-81BD-DF70-B95F69B4D3CB}"/>
          </ac:picMkLst>
        </pc:picChg>
        <pc:picChg chg="add mod">
          <ac:chgData name="William Goethlin" userId="S::wgoethlin@skidmore.edu::eb4059c2-6e0f-4295-933d-6293cdf9b00f" providerId="AD" clId="Web-{A3A6C7E1-B070-32D8-BF2F-486B6497E237}" dt="2024-11-18T17:07:40.655" v="91" actId="1076"/>
          <ac:picMkLst>
            <pc:docMk/>
            <pc:sldMk cId="977283743" sldId="373"/>
            <ac:picMk id="17" creationId="{AE3B963E-5444-0DD8-2249-37B61B7ED0B5}"/>
          </ac:picMkLst>
        </pc:picChg>
      </pc:sldChg>
    </pc:docChg>
  </pc:docChgLst>
  <pc:docChgLst>
    <pc:chgData name="Ayla Wellnitz" userId="S::awellnitz@skidmore.edu::90a80dcf-635c-4b80-a47b-6c8e674890bc" providerId="AD" clId="Web-{E7843B13-0ABF-2EA9-0EF1-346725049BFD}"/>
    <pc:docChg chg="addSld delSld modSld sldOrd">
      <pc:chgData name="Ayla Wellnitz" userId="S::awellnitz@skidmore.edu::90a80dcf-635c-4b80-a47b-6c8e674890bc" providerId="AD" clId="Web-{E7843B13-0ABF-2EA9-0EF1-346725049BFD}" dt="2024-11-08T00:53:09.469" v="266" actId="14100"/>
      <pc:docMkLst>
        <pc:docMk/>
      </pc:docMkLst>
      <pc:sldChg chg="modSp">
        <pc:chgData name="Ayla Wellnitz" userId="S::awellnitz@skidmore.edu::90a80dcf-635c-4b80-a47b-6c8e674890bc" providerId="AD" clId="Web-{E7843B13-0ABF-2EA9-0EF1-346725049BFD}" dt="2024-11-08T00:53:09.469" v="266" actId="14100"/>
        <pc:sldMkLst>
          <pc:docMk/>
          <pc:sldMk cId="4083504715" sldId="317"/>
        </pc:sldMkLst>
      </pc:sldChg>
      <pc:sldChg chg="del">
        <pc:chgData name="Ayla Wellnitz" userId="S::awellnitz@skidmore.edu::90a80dcf-635c-4b80-a47b-6c8e674890bc" providerId="AD" clId="Web-{E7843B13-0ABF-2EA9-0EF1-346725049BFD}" dt="2024-11-07T23:21:35.613" v="129"/>
        <pc:sldMkLst>
          <pc:docMk/>
          <pc:sldMk cId="3879407871" sldId="318"/>
        </pc:sldMkLst>
      </pc:sldChg>
      <pc:sldChg chg="modSp">
        <pc:chgData name="Ayla Wellnitz" userId="S::awellnitz@skidmore.edu::90a80dcf-635c-4b80-a47b-6c8e674890bc" providerId="AD" clId="Web-{E7843B13-0ABF-2EA9-0EF1-346725049BFD}" dt="2024-11-07T23:24:06.446" v="185" actId="20577"/>
        <pc:sldMkLst>
          <pc:docMk/>
          <pc:sldMk cId="1956404689" sldId="319"/>
        </pc:sldMkLst>
      </pc:sldChg>
      <pc:sldChg chg="modSp">
        <pc:chgData name="Ayla Wellnitz" userId="S::awellnitz@skidmore.edu::90a80dcf-635c-4b80-a47b-6c8e674890bc" providerId="AD" clId="Web-{E7843B13-0ABF-2EA9-0EF1-346725049BFD}" dt="2024-11-07T23:24:18.696" v="191" actId="20577"/>
        <pc:sldMkLst>
          <pc:docMk/>
          <pc:sldMk cId="2531367718" sldId="323"/>
        </pc:sldMkLst>
      </pc:sldChg>
      <pc:sldChg chg="modSp del">
        <pc:chgData name="Ayla Wellnitz" userId="S::awellnitz@skidmore.edu::90a80dcf-635c-4b80-a47b-6c8e674890bc" providerId="AD" clId="Web-{E7843B13-0ABF-2EA9-0EF1-346725049BFD}" dt="2024-11-07T23:18:00.543" v="75"/>
        <pc:sldMkLst>
          <pc:docMk/>
          <pc:sldMk cId="2111472427" sldId="325"/>
        </pc:sldMkLst>
      </pc:sldChg>
      <pc:sldChg chg="modSp ord">
        <pc:chgData name="Ayla Wellnitz" userId="S::awellnitz@skidmore.edu::90a80dcf-635c-4b80-a47b-6c8e674890bc" providerId="AD" clId="Web-{E7843B13-0ABF-2EA9-0EF1-346725049BFD}" dt="2024-11-07T23:24:25.181" v="200" actId="20577"/>
        <pc:sldMkLst>
          <pc:docMk/>
          <pc:sldMk cId="2649104264" sldId="332"/>
        </pc:sldMkLst>
      </pc:sldChg>
      <pc:sldChg chg="modSp">
        <pc:chgData name="Ayla Wellnitz" userId="S::awellnitz@skidmore.edu::90a80dcf-635c-4b80-a47b-6c8e674890bc" providerId="AD" clId="Web-{E7843B13-0ABF-2EA9-0EF1-346725049BFD}" dt="2024-11-07T23:22:26.286" v="131" actId="20577"/>
        <pc:sldMkLst>
          <pc:docMk/>
          <pc:sldMk cId="2165321235" sldId="333"/>
        </pc:sldMkLst>
        <pc:spChg chg="mod">
          <ac:chgData name="Ayla Wellnitz" userId="S::awellnitz@skidmore.edu::90a80dcf-635c-4b80-a47b-6c8e674890bc" providerId="AD" clId="Web-{E7843B13-0ABF-2EA9-0EF1-346725049BFD}" dt="2024-11-07T23:22:26.286" v="131" actId="20577"/>
          <ac:spMkLst>
            <pc:docMk/>
            <pc:sldMk cId="2165321235" sldId="333"/>
            <ac:spMk id="3" creationId="{679C4E21-3763-C3AF-C06D-03A97A6DC2D4}"/>
          </ac:spMkLst>
        </pc:spChg>
      </pc:sldChg>
      <pc:sldChg chg="modSp">
        <pc:chgData name="Ayla Wellnitz" userId="S::awellnitz@skidmore.edu::90a80dcf-635c-4b80-a47b-6c8e674890bc" providerId="AD" clId="Web-{E7843B13-0ABF-2EA9-0EF1-346725049BFD}" dt="2024-11-07T23:28:08.173" v="262" actId="20577"/>
        <pc:sldMkLst>
          <pc:docMk/>
          <pc:sldMk cId="4067543144" sldId="334"/>
        </pc:sldMkLst>
      </pc:sldChg>
      <pc:sldChg chg="del">
        <pc:chgData name="Ayla Wellnitz" userId="S::awellnitz@skidmore.edu::90a80dcf-635c-4b80-a47b-6c8e674890bc" providerId="AD" clId="Web-{E7843B13-0ABF-2EA9-0EF1-346725049BFD}" dt="2024-11-07T23:21:31.894" v="127"/>
        <pc:sldMkLst>
          <pc:docMk/>
          <pc:sldMk cId="3140378072" sldId="335"/>
        </pc:sldMkLst>
      </pc:sldChg>
      <pc:sldChg chg="del">
        <pc:chgData name="Ayla Wellnitz" userId="S::awellnitz@skidmore.edu::90a80dcf-635c-4b80-a47b-6c8e674890bc" providerId="AD" clId="Web-{E7843B13-0ABF-2EA9-0EF1-346725049BFD}" dt="2024-11-07T23:21:34.425" v="128"/>
        <pc:sldMkLst>
          <pc:docMk/>
          <pc:sldMk cId="1217389319" sldId="336"/>
        </pc:sldMkLst>
      </pc:sldChg>
      <pc:sldChg chg="del">
        <pc:chgData name="Ayla Wellnitz" userId="S::awellnitz@skidmore.edu::90a80dcf-635c-4b80-a47b-6c8e674890bc" providerId="AD" clId="Web-{E7843B13-0ABF-2EA9-0EF1-346725049BFD}" dt="2024-11-07T23:21:36.707" v="130"/>
        <pc:sldMkLst>
          <pc:docMk/>
          <pc:sldMk cId="4121552290" sldId="337"/>
        </pc:sldMkLst>
      </pc:sldChg>
      <pc:sldChg chg="del">
        <pc:chgData name="Ayla Wellnitz" userId="S::awellnitz@skidmore.edu::90a80dcf-635c-4b80-a47b-6c8e674890bc" providerId="AD" clId="Web-{E7843B13-0ABF-2EA9-0EF1-346725049BFD}" dt="2024-11-07T23:15:13.444" v="41"/>
        <pc:sldMkLst>
          <pc:docMk/>
          <pc:sldMk cId="3776048421" sldId="338"/>
        </pc:sldMkLst>
      </pc:sldChg>
      <pc:sldChg chg="modSp">
        <pc:chgData name="Ayla Wellnitz" userId="S::awellnitz@skidmore.edu::90a80dcf-635c-4b80-a47b-6c8e674890bc" providerId="AD" clId="Web-{E7843B13-0ABF-2EA9-0EF1-346725049BFD}" dt="2024-11-07T23:25:12.183" v="251" actId="20577"/>
        <pc:sldMkLst>
          <pc:docMk/>
          <pc:sldMk cId="743485530" sldId="339"/>
        </pc:sldMkLst>
        <pc:spChg chg="mod">
          <ac:chgData name="Ayla Wellnitz" userId="S::awellnitz@skidmore.edu::90a80dcf-635c-4b80-a47b-6c8e674890bc" providerId="AD" clId="Web-{E7843B13-0ABF-2EA9-0EF1-346725049BFD}" dt="2024-11-07T23:25:12.183" v="251" actId="20577"/>
          <ac:spMkLst>
            <pc:docMk/>
            <pc:sldMk cId="743485530" sldId="339"/>
            <ac:spMk id="3" creationId="{B0905175-C805-FDED-6C7E-1442F3B71385}"/>
          </ac:spMkLst>
        </pc:spChg>
      </pc:sldChg>
      <pc:sldChg chg="modSp">
        <pc:chgData name="Ayla Wellnitz" userId="S::awellnitz@skidmore.edu::90a80dcf-635c-4b80-a47b-6c8e674890bc" providerId="AD" clId="Web-{E7843B13-0ABF-2EA9-0EF1-346725049BFD}" dt="2024-11-08T00:47:10.212" v="265" actId="20577"/>
        <pc:sldMkLst>
          <pc:docMk/>
          <pc:sldMk cId="2170125913" sldId="344"/>
        </pc:sldMkLst>
        <pc:spChg chg="mod">
          <ac:chgData name="Ayla Wellnitz" userId="S::awellnitz@skidmore.edu::90a80dcf-635c-4b80-a47b-6c8e674890bc" providerId="AD" clId="Web-{E7843B13-0ABF-2EA9-0EF1-346725049BFD}" dt="2024-11-08T00:47:10.212" v="265" actId="20577"/>
          <ac:spMkLst>
            <pc:docMk/>
            <pc:sldMk cId="2170125913" sldId="344"/>
            <ac:spMk id="9" creationId="{1F746256-5EE3-CA3C-0A07-B0154B11A9E9}"/>
          </ac:spMkLst>
        </pc:spChg>
      </pc:sldChg>
      <pc:sldChg chg="modSp add del replId">
        <pc:chgData name="Ayla Wellnitz" userId="S::awellnitz@skidmore.edu::90a80dcf-635c-4b80-a47b-6c8e674890bc" providerId="AD" clId="Web-{E7843B13-0ABF-2EA9-0EF1-346725049BFD}" dt="2024-11-07T23:14:32.224" v="36"/>
        <pc:sldMkLst>
          <pc:docMk/>
          <pc:sldMk cId="22485334" sldId="345"/>
        </pc:sldMkLst>
      </pc:sldChg>
      <pc:sldChg chg="addSp delSp modSp add ord replId">
        <pc:chgData name="Ayla Wellnitz" userId="S::awellnitz@skidmore.edu::90a80dcf-635c-4b80-a47b-6c8e674890bc" providerId="AD" clId="Web-{E7843B13-0ABF-2EA9-0EF1-346725049BFD}" dt="2024-11-07T23:25:42.574" v="256"/>
        <pc:sldMkLst>
          <pc:docMk/>
          <pc:sldMk cId="2391439412" sldId="345"/>
        </pc:sldMkLst>
      </pc:sldChg>
      <pc:sldChg chg="modSp add replId">
        <pc:chgData name="Ayla Wellnitz" userId="S::awellnitz@skidmore.edu::90a80dcf-635c-4b80-a47b-6c8e674890bc" providerId="AD" clId="Web-{E7843B13-0ABF-2EA9-0EF1-346725049BFD}" dt="2024-11-07T23:25:57.653" v="257" actId="14100"/>
        <pc:sldMkLst>
          <pc:docMk/>
          <pc:sldMk cId="76564196" sldId="346"/>
        </pc:sldMkLst>
      </pc:sldChg>
    </pc:docChg>
  </pc:docChgLst>
  <pc:docChgLst>
    <pc:chgData clId="Web-{A3A6C7E1-B070-32D8-BF2F-486B6497E237}"/>
    <pc:docChg chg="modSld">
      <pc:chgData name="" userId="" providerId="" clId="Web-{A3A6C7E1-B070-32D8-BF2F-486B6497E237}" dt="2024-11-18T16:42:29.120" v="5" actId="20577"/>
      <pc:docMkLst>
        <pc:docMk/>
      </pc:docMkLst>
      <pc:sldChg chg="modSp">
        <pc:chgData name="" userId="" providerId="" clId="Web-{A3A6C7E1-B070-32D8-BF2F-486B6497E237}" dt="2024-11-18T16:42:29.120" v="5" actId="20577"/>
        <pc:sldMkLst>
          <pc:docMk/>
          <pc:sldMk cId="701916404" sldId="316"/>
        </pc:sldMkLst>
        <pc:spChg chg="mod">
          <ac:chgData name="" userId="" providerId="" clId="Web-{A3A6C7E1-B070-32D8-BF2F-486B6497E237}" dt="2024-11-18T16:42:29.120" v="5" actId="20577"/>
          <ac:spMkLst>
            <pc:docMk/>
            <pc:sldMk cId="701916404" sldId="316"/>
            <ac:spMk id="9" creationId="{AA33AA45-457B-2B59-7C51-BCBD5FB22456}"/>
          </ac:spMkLst>
        </pc:spChg>
      </pc:sldChg>
    </pc:docChg>
  </pc:docChgLst>
  <pc:docChgLst>
    <pc:chgData name="William Goethlin" userId="S::wgoethlin@skidmore.edu::eb4059c2-6e0f-4295-933d-6293cdf9b00f" providerId="AD" clId="Web-{458AA5EB-9EE1-1B90-5CDC-880F5A36F5CD}"/>
    <pc:docChg chg="addSld modSld">
      <pc:chgData name="William Goethlin" userId="S::wgoethlin@skidmore.edu::eb4059c2-6e0f-4295-933d-6293cdf9b00f" providerId="AD" clId="Web-{458AA5EB-9EE1-1B90-5CDC-880F5A36F5CD}" dt="2024-11-10T20:19:16.343" v="1484" actId="20577"/>
      <pc:docMkLst>
        <pc:docMk/>
      </pc:docMkLst>
      <pc:sldChg chg="modSp">
        <pc:chgData name="William Goethlin" userId="S::wgoethlin@skidmore.edu::eb4059c2-6e0f-4295-933d-6293cdf9b00f" providerId="AD" clId="Web-{458AA5EB-9EE1-1B90-5CDC-880F5A36F5CD}" dt="2024-11-10T20:14:22.878" v="1427" actId="20577"/>
        <pc:sldMkLst>
          <pc:docMk/>
          <pc:sldMk cId="2964200323" sldId="302"/>
        </pc:sldMkLst>
        <pc:spChg chg="mod">
          <ac:chgData name="William Goethlin" userId="S::wgoethlin@skidmore.edu::eb4059c2-6e0f-4295-933d-6293cdf9b00f" providerId="AD" clId="Web-{458AA5EB-9EE1-1B90-5CDC-880F5A36F5CD}" dt="2024-11-10T20:14:22.878" v="1427" actId="20577"/>
          <ac:spMkLst>
            <pc:docMk/>
            <pc:sldMk cId="2964200323" sldId="302"/>
            <ac:spMk id="318" creationId="{59817CA8-CFEF-6DE7-473E-9BCE8A9A0A70}"/>
          </ac:spMkLst>
        </pc:spChg>
      </pc:sldChg>
      <pc:sldChg chg="modSp">
        <pc:chgData name="William Goethlin" userId="S::wgoethlin@skidmore.edu::eb4059c2-6e0f-4295-933d-6293cdf9b00f" providerId="AD" clId="Web-{458AA5EB-9EE1-1B90-5CDC-880F5A36F5CD}" dt="2024-11-10T20:13:09.968" v="1426" actId="20577"/>
        <pc:sldMkLst>
          <pc:docMk/>
          <pc:sldMk cId="2546688708" sldId="313"/>
        </pc:sldMkLst>
        <pc:spChg chg="mod">
          <ac:chgData name="William Goethlin" userId="S::wgoethlin@skidmore.edu::eb4059c2-6e0f-4295-933d-6293cdf9b00f" providerId="AD" clId="Web-{458AA5EB-9EE1-1B90-5CDC-880F5A36F5CD}" dt="2024-11-10T20:13:09.968" v="1426" actId="20577"/>
          <ac:spMkLst>
            <pc:docMk/>
            <pc:sldMk cId="2546688708" sldId="313"/>
            <ac:spMk id="9" creationId="{DF2FAE77-1C9B-FC06-819C-F617E116BF53}"/>
          </ac:spMkLst>
        </pc:spChg>
      </pc:sldChg>
      <pc:sldChg chg="modSp">
        <pc:chgData name="William Goethlin" userId="S::wgoethlin@skidmore.edu::eb4059c2-6e0f-4295-933d-6293cdf9b00f" providerId="AD" clId="Web-{458AA5EB-9EE1-1B90-5CDC-880F5A36F5CD}" dt="2024-11-10T19:49:12.502" v="1422" actId="20577"/>
        <pc:sldMkLst>
          <pc:docMk/>
          <pc:sldMk cId="743485530" sldId="339"/>
        </pc:sldMkLst>
        <pc:spChg chg="mod">
          <ac:chgData name="William Goethlin" userId="S::wgoethlin@skidmore.edu::eb4059c2-6e0f-4295-933d-6293cdf9b00f" providerId="AD" clId="Web-{458AA5EB-9EE1-1B90-5CDC-880F5A36F5CD}" dt="2024-11-10T19:49:12.502" v="1422" actId="20577"/>
          <ac:spMkLst>
            <pc:docMk/>
            <pc:sldMk cId="743485530" sldId="339"/>
            <ac:spMk id="3" creationId="{B0905175-C805-FDED-6C7E-1442F3B71385}"/>
          </ac:spMkLst>
        </pc:spChg>
      </pc:sldChg>
      <pc:sldChg chg="modSp">
        <pc:chgData name="William Goethlin" userId="S::wgoethlin@skidmore.edu::eb4059c2-6e0f-4295-933d-6293cdf9b00f" providerId="AD" clId="Web-{458AA5EB-9EE1-1B90-5CDC-880F5A36F5CD}" dt="2024-11-10T20:15:19.255" v="1432" actId="1076"/>
        <pc:sldMkLst>
          <pc:docMk/>
          <pc:sldMk cId="2500819603" sldId="342"/>
        </pc:sldMkLst>
        <pc:spChg chg="mod">
          <ac:chgData name="William Goethlin" userId="S::wgoethlin@skidmore.edu::eb4059c2-6e0f-4295-933d-6293cdf9b00f" providerId="AD" clId="Web-{458AA5EB-9EE1-1B90-5CDC-880F5A36F5CD}" dt="2024-11-10T20:15:19.255" v="1432" actId="1076"/>
          <ac:spMkLst>
            <pc:docMk/>
            <pc:sldMk cId="2500819603" sldId="342"/>
            <ac:spMk id="16" creationId="{EF2CA9DE-4170-587C-CE36-BEFC618EAA52}"/>
          </ac:spMkLst>
        </pc:spChg>
      </pc:sldChg>
      <pc:sldChg chg="addSp delSp modSp add replId">
        <pc:chgData name="William Goethlin" userId="S::wgoethlin@skidmore.edu::eb4059c2-6e0f-4295-933d-6293cdf9b00f" providerId="AD" clId="Web-{458AA5EB-9EE1-1B90-5CDC-880F5A36F5CD}" dt="2024-11-10T20:18:10.246" v="1480" actId="20577"/>
        <pc:sldMkLst>
          <pc:docMk/>
          <pc:sldMk cId="2244599370" sldId="357"/>
        </pc:sldMkLst>
        <pc:spChg chg="add del mod">
          <ac:chgData name="William Goethlin" userId="S::wgoethlin@skidmore.edu::eb4059c2-6e0f-4295-933d-6293cdf9b00f" providerId="AD" clId="Web-{458AA5EB-9EE1-1B90-5CDC-880F5A36F5CD}" dt="2024-11-10T18:59:39.862" v="29" actId="1076"/>
          <ac:spMkLst>
            <pc:docMk/>
            <pc:sldMk cId="2244599370" sldId="357"/>
            <ac:spMk id="2" creationId="{32F990C5-BD76-7C91-898C-92FCD674C547}"/>
          </ac:spMkLst>
        </pc:spChg>
        <pc:spChg chg="mod">
          <ac:chgData name="William Goethlin" userId="S::wgoethlin@skidmore.edu::eb4059c2-6e0f-4295-933d-6293cdf9b00f" providerId="AD" clId="Web-{458AA5EB-9EE1-1B90-5CDC-880F5A36F5CD}" dt="2024-11-10T19:25:36.628" v="1062" actId="1076"/>
          <ac:spMkLst>
            <pc:docMk/>
            <pc:sldMk cId="2244599370" sldId="357"/>
            <ac:spMk id="3" creationId="{9B50434B-5297-40D7-7701-B41217AD3C27}"/>
          </ac:spMkLst>
        </pc:spChg>
        <pc:spChg chg="mod">
          <ac:chgData name="William Goethlin" userId="S::wgoethlin@skidmore.edu::eb4059c2-6e0f-4295-933d-6293cdf9b00f" providerId="AD" clId="Web-{458AA5EB-9EE1-1B90-5CDC-880F5A36F5CD}" dt="2024-11-10T20:17:01.056" v="1447" actId="20577"/>
          <ac:spMkLst>
            <pc:docMk/>
            <pc:sldMk cId="2244599370" sldId="357"/>
            <ac:spMk id="318" creationId="{CBED97B6-E532-BCFC-A4D9-AFF3A3F59B71}"/>
          </ac:spMkLst>
        </pc:spChg>
        <pc:picChg chg="add mod">
          <ac:chgData name="William Goethlin" userId="S::wgoethlin@skidmore.edu::eb4059c2-6e0f-4295-933d-6293cdf9b00f" providerId="AD" clId="Web-{458AA5EB-9EE1-1B90-5CDC-880F5A36F5CD}" dt="2024-11-10T18:59:41.628" v="30" actId="1076"/>
          <ac:picMkLst>
            <pc:docMk/>
            <pc:sldMk cId="2244599370" sldId="357"/>
            <ac:picMk id="7" creationId="{8C2269BE-E671-13F6-5CDC-6996C32C583E}"/>
          </ac:picMkLst>
        </pc:picChg>
      </pc:sldChg>
      <pc:sldChg chg="addSp delSp modSp add replId">
        <pc:chgData name="William Goethlin" userId="S::wgoethlin@skidmore.edu::eb4059c2-6e0f-4295-933d-6293cdf9b00f" providerId="AD" clId="Web-{458AA5EB-9EE1-1B90-5CDC-880F5A36F5CD}" dt="2024-11-10T20:19:16.343" v="1484" actId="20577"/>
        <pc:sldMkLst>
          <pc:docMk/>
          <pc:sldMk cId="1083787482" sldId="358"/>
        </pc:sldMkLst>
        <pc:spChg chg="mod">
          <ac:chgData name="William Goethlin" userId="S::wgoethlin@skidmore.edu::eb4059c2-6e0f-4295-933d-6293cdf9b00f" providerId="AD" clId="Web-{458AA5EB-9EE1-1B90-5CDC-880F5A36F5CD}" dt="2024-11-10T19:11:26.593" v="369" actId="14100"/>
          <ac:spMkLst>
            <pc:docMk/>
            <pc:sldMk cId="1083787482" sldId="358"/>
            <ac:spMk id="2" creationId="{32F990C5-BD76-7C91-898C-92FCD674C547}"/>
          </ac:spMkLst>
        </pc:spChg>
        <pc:spChg chg="mod">
          <ac:chgData name="William Goethlin" userId="S::wgoethlin@skidmore.edu::eb4059c2-6e0f-4295-933d-6293cdf9b00f" providerId="AD" clId="Web-{458AA5EB-9EE1-1B90-5CDC-880F5A36F5CD}" dt="2024-11-10T20:19:16.343" v="1484" actId="20577"/>
          <ac:spMkLst>
            <pc:docMk/>
            <pc:sldMk cId="1083787482" sldId="358"/>
            <ac:spMk id="3" creationId="{9B50434B-5297-40D7-7701-B41217AD3C27}"/>
          </ac:spMkLst>
        </pc:spChg>
        <pc:spChg chg="mod">
          <ac:chgData name="William Goethlin" userId="S::wgoethlin@skidmore.edu::eb4059c2-6e0f-4295-933d-6293cdf9b00f" providerId="AD" clId="Web-{458AA5EB-9EE1-1B90-5CDC-880F5A36F5CD}" dt="2024-11-10T19:17:37.202" v="668" actId="20577"/>
          <ac:spMkLst>
            <pc:docMk/>
            <pc:sldMk cId="1083787482" sldId="358"/>
            <ac:spMk id="318" creationId="{CBED97B6-E532-BCFC-A4D9-AFF3A3F59B71}"/>
          </ac:spMkLst>
        </pc:spChg>
        <pc:picChg chg="add mod">
          <ac:chgData name="William Goethlin" userId="S::wgoethlin@skidmore.edu::eb4059c2-6e0f-4295-933d-6293cdf9b00f" providerId="AD" clId="Web-{458AA5EB-9EE1-1B90-5CDC-880F5A36F5CD}" dt="2024-11-10T19:11:19.703" v="368" actId="14100"/>
          <ac:picMkLst>
            <pc:docMk/>
            <pc:sldMk cId="1083787482" sldId="358"/>
            <ac:picMk id="4" creationId="{55FD4217-B444-2C75-969D-134B53E704A3}"/>
          </ac:picMkLst>
        </pc:picChg>
      </pc:sldChg>
      <pc:sldChg chg="addSp delSp modSp add replId">
        <pc:chgData name="William Goethlin" userId="S::wgoethlin@skidmore.edu::eb4059c2-6e0f-4295-933d-6293cdf9b00f" providerId="AD" clId="Web-{458AA5EB-9EE1-1B90-5CDC-880F5A36F5CD}" dt="2024-11-10T20:18:32.091" v="1482" actId="20577"/>
        <pc:sldMkLst>
          <pc:docMk/>
          <pc:sldMk cId="3991539837" sldId="359"/>
        </pc:sldMkLst>
        <pc:spChg chg="mod">
          <ac:chgData name="William Goethlin" userId="S::wgoethlin@skidmore.edu::eb4059c2-6e0f-4295-933d-6293cdf9b00f" providerId="AD" clId="Web-{458AA5EB-9EE1-1B90-5CDC-880F5A36F5CD}" dt="2024-11-10T19:22:57.387" v="889" actId="14100"/>
          <ac:spMkLst>
            <pc:docMk/>
            <pc:sldMk cId="3991539837" sldId="359"/>
            <ac:spMk id="2" creationId="{32F990C5-BD76-7C91-898C-92FCD674C547}"/>
          </ac:spMkLst>
        </pc:spChg>
        <pc:spChg chg="mod">
          <ac:chgData name="William Goethlin" userId="S::wgoethlin@skidmore.edu::eb4059c2-6e0f-4295-933d-6293cdf9b00f" providerId="AD" clId="Web-{458AA5EB-9EE1-1B90-5CDC-880F5A36F5CD}" dt="2024-11-10T20:18:32.091" v="1482" actId="20577"/>
          <ac:spMkLst>
            <pc:docMk/>
            <pc:sldMk cId="3991539837" sldId="359"/>
            <ac:spMk id="3" creationId="{9B50434B-5297-40D7-7701-B41217AD3C27}"/>
          </ac:spMkLst>
        </pc:spChg>
        <pc:spChg chg="mod">
          <ac:chgData name="William Goethlin" userId="S::wgoethlin@skidmore.edu::eb4059c2-6e0f-4295-933d-6293cdf9b00f" providerId="AD" clId="Web-{458AA5EB-9EE1-1B90-5CDC-880F5A36F5CD}" dt="2024-11-10T19:17:35.171" v="667" actId="20577"/>
          <ac:spMkLst>
            <pc:docMk/>
            <pc:sldMk cId="3991539837" sldId="359"/>
            <ac:spMk id="318" creationId="{CBED97B6-E532-BCFC-A4D9-AFF3A3F59B71}"/>
          </ac:spMkLst>
        </pc:spChg>
        <pc:picChg chg="add mod">
          <ac:chgData name="William Goethlin" userId="S::wgoethlin@skidmore.edu::eb4059c2-6e0f-4295-933d-6293cdf9b00f" providerId="AD" clId="Web-{458AA5EB-9EE1-1B90-5CDC-880F5A36F5CD}" dt="2024-11-10T19:22:44.746" v="887" actId="14100"/>
          <ac:picMkLst>
            <pc:docMk/>
            <pc:sldMk cId="3991539837" sldId="359"/>
            <ac:picMk id="6" creationId="{B13E986F-2EA1-11E6-3CB7-AA2C6A6A2C9A}"/>
          </ac:picMkLst>
        </pc:picChg>
      </pc:sldChg>
      <pc:sldChg chg="modSp add replId">
        <pc:chgData name="William Goethlin" userId="S::wgoethlin@skidmore.edu::eb4059c2-6e0f-4295-933d-6293cdf9b00f" providerId="AD" clId="Web-{458AA5EB-9EE1-1B90-5CDC-880F5A36F5CD}" dt="2024-11-10T20:14:33.331" v="1429" actId="20577"/>
        <pc:sldMkLst>
          <pc:docMk/>
          <pc:sldMk cId="1999590477" sldId="361"/>
        </pc:sldMkLst>
        <pc:spChg chg="mod">
          <ac:chgData name="William Goethlin" userId="S::wgoethlin@skidmore.edu::eb4059c2-6e0f-4295-933d-6293cdf9b00f" providerId="AD" clId="Web-{458AA5EB-9EE1-1B90-5CDC-880F5A36F5CD}" dt="2024-11-10T19:10:34.044" v="305" actId="20577"/>
          <ac:spMkLst>
            <pc:docMk/>
            <pc:sldMk cId="1999590477" sldId="361"/>
            <ac:spMk id="3" creationId="{62EE91C3-311E-DADC-7D75-49CC4FBA8125}"/>
          </ac:spMkLst>
        </pc:spChg>
        <pc:spChg chg="mod">
          <ac:chgData name="William Goethlin" userId="S::wgoethlin@skidmore.edu::eb4059c2-6e0f-4295-933d-6293cdf9b00f" providerId="AD" clId="Web-{458AA5EB-9EE1-1B90-5CDC-880F5A36F5CD}" dt="2024-11-10T20:14:33.331" v="1429" actId="20577"/>
          <ac:spMkLst>
            <pc:docMk/>
            <pc:sldMk cId="1999590477" sldId="361"/>
            <ac:spMk id="318" creationId="{59817CA8-CFEF-6DE7-473E-9BCE8A9A0A70}"/>
          </ac:spMkLst>
        </pc:spChg>
      </pc:sldChg>
      <pc:sldChg chg="addSp delSp modSp add replId">
        <pc:chgData name="William Goethlin" userId="S::wgoethlin@skidmore.edu::eb4059c2-6e0f-4295-933d-6293cdf9b00f" providerId="AD" clId="Web-{458AA5EB-9EE1-1B90-5CDC-880F5A36F5CD}" dt="2024-11-10T19:36:40.311" v="1420" actId="20577"/>
        <pc:sldMkLst>
          <pc:docMk/>
          <pc:sldMk cId="960676058" sldId="364"/>
        </pc:sldMkLst>
        <pc:spChg chg="add del">
          <ac:chgData name="William Goethlin" userId="S::wgoethlin@skidmore.edu::eb4059c2-6e0f-4295-933d-6293cdf9b00f" providerId="AD" clId="Web-{458AA5EB-9EE1-1B90-5CDC-880F5A36F5CD}" dt="2024-11-10T19:29:52.029" v="1088"/>
          <ac:spMkLst>
            <pc:docMk/>
            <pc:sldMk cId="960676058" sldId="364"/>
            <ac:spMk id="2" creationId="{32F990C5-BD76-7C91-898C-92FCD674C547}"/>
          </ac:spMkLst>
        </pc:spChg>
        <pc:spChg chg="mod">
          <ac:chgData name="William Goethlin" userId="S::wgoethlin@skidmore.edu::eb4059c2-6e0f-4295-933d-6293cdf9b00f" providerId="AD" clId="Web-{458AA5EB-9EE1-1B90-5CDC-880F5A36F5CD}" dt="2024-11-10T19:29:48.794" v="1085" actId="20577"/>
          <ac:spMkLst>
            <pc:docMk/>
            <pc:sldMk cId="960676058" sldId="364"/>
            <ac:spMk id="318" creationId="{CBED97B6-E532-BCFC-A4D9-AFF3A3F59B71}"/>
          </ac:spMkLst>
        </pc:spChg>
      </pc:sldChg>
      <pc:sldChg chg="add replId">
        <pc:chgData name="William Goethlin" userId="S::wgoethlin@skidmore.edu::eb4059c2-6e0f-4295-933d-6293cdf9b00f" providerId="AD" clId="Web-{458AA5EB-9EE1-1B90-5CDC-880F5A36F5CD}" dt="2024-11-10T19:49:46.832" v="1423"/>
        <pc:sldMkLst>
          <pc:docMk/>
          <pc:sldMk cId="4233217399" sldId="365"/>
        </pc:sldMkLst>
      </pc:sldChg>
    </pc:docChg>
  </pc:docChgLst>
  <pc:docChgLst>
    <pc:chgData name="Ayla Wellnitz" userId="S::awellnitz@skidmore.edu::90a80dcf-635c-4b80-a47b-6c8e674890bc" providerId="AD" clId="Web-{6EBC35C4-4CDD-A3AA-F476-BE01C833195A}"/>
    <pc:docChg chg="addSld delSld modSld sldOrd">
      <pc:chgData name="Ayla Wellnitz" userId="S::awellnitz@skidmore.edu::90a80dcf-635c-4b80-a47b-6c8e674890bc" providerId="AD" clId="Web-{6EBC35C4-4CDD-A3AA-F476-BE01C833195A}" dt="2024-11-05T01:16:14.173" v="137" actId="20577"/>
      <pc:docMkLst>
        <pc:docMk/>
      </pc:docMkLst>
      <pc:sldChg chg="modSp">
        <pc:chgData name="Ayla Wellnitz" userId="S::awellnitz@skidmore.edu::90a80dcf-635c-4b80-a47b-6c8e674890bc" providerId="AD" clId="Web-{6EBC35C4-4CDD-A3AA-F476-BE01C833195A}" dt="2024-11-05T01:10:59.642" v="110" actId="14100"/>
        <pc:sldMkLst>
          <pc:docMk/>
          <pc:sldMk cId="519917022" sldId="320"/>
        </pc:sldMkLst>
        <pc:spChg chg="mod">
          <ac:chgData name="Ayla Wellnitz" userId="S::awellnitz@skidmore.edu::90a80dcf-635c-4b80-a47b-6c8e674890bc" providerId="AD" clId="Web-{6EBC35C4-4CDD-A3AA-F476-BE01C833195A}" dt="2024-11-05T01:08:26.111" v="103" actId="14100"/>
          <ac:spMkLst>
            <pc:docMk/>
            <pc:sldMk cId="519917022" sldId="320"/>
            <ac:spMk id="2" creationId="{617C9FE1-B837-918E-0CBB-0ACA4944FA76}"/>
          </ac:spMkLst>
        </pc:spChg>
        <pc:spChg chg="mod">
          <ac:chgData name="Ayla Wellnitz" userId="S::awellnitz@skidmore.edu::90a80dcf-635c-4b80-a47b-6c8e674890bc" providerId="AD" clId="Web-{6EBC35C4-4CDD-A3AA-F476-BE01C833195A}" dt="2024-11-05T01:10:59.642" v="110" actId="14100"/>
          <ac:spMkLst>
            <pc:docMk/>
            <pc:sldMk cId="519917022" sldId="320"/>
            <ac:spMk id="3" creationId="{B8B87DEA-3224-5F71-78B2-208254CA8794}"/>
          </ac:spMkLst>
        </pc:spChg>
      </pc:sldChg>
      <pc:sldChg chg="modSp new del">
        <pc:chgData name="Ayla Wellnitz" userId="S::awellnitz@skidmore.edu::90a80dcf-635c-4b80-a47b-6c8e674890bc" providerId="AD" clId="Web-{6EBC35C4-4CDD-A3AA-F476-BE01C833195A}" dt="2024-11-05T01:07:06.483" v="92"/>
        <pc:sldMkLst>
          <pc:docMk/>
          <pc:sldMk cId="3432856318" sldId="321"/>
        </pc:sldMkLst>
      </pc:sldChg>
      <pc:sldChg chg="delSp modSp add ord replId">
        <pc:chgData name="Ayla Wellnitz" userId="S::awellnitz@skidmore.edu::90a80dcf-635c-4b80-a47b-6c8e674890bc" providerId="AD" clId="Web-{6EBC35C4-4CDD-A3AA-F476-BE01C833195A}" dt="2024-11-05T01:04:46.917" v="46"/>
        <pc:sldMkLst>
          <pc:docMk/>
          <pc:sldMk cId="3451578612" sldId="322"/>
        </pc:sldMkLst>
      </pc:sldChg>
      <pc:sldChg chg="add del replId">
        <pc:chgData name="Ayla Wellnitz" userId="S::awellnitz@skidmore.edu::90a80dcf-635c-4b80-a47b-6c8e674890bc" providerId="AD" clId="Web-{6EBC35C4-4CDD-A3AA-F476-BE01C833195A}" dt="2024-11-05T01:05:34.340" v="48"/>
        <pc:sldMkLst>
          <pc:docMk/>
          <pc:sldMk cId="958444279" sldId="323"/>
        </pc:sldMkLst>
      </pc:sldChg>
      <pc:sldChg chg="delSp modSp add replId">
        <pc:chgData name="Ayla Wellnitz" userId="S::awellnitz@skidmore.edu::90a80dcf-635c-4b80-a47b-6c8e674890bc" providerId="AD" clId="Web-{6EBC35C4-4CDD-A3AA-F476-BE01C833195A}" dt="2024-11-05T01:06:50.358" v="86" actId="20577"/>
        <pc:sldMkLst>
          <pc:docMk/>
          <pc:sldMk cId="2531367718" sldId="323"/>
        </pc:sldMkLst>
      </pc:sldChg>
      <pc:sldChg chg="modSp add replId">
        <pc:chgData name="Ayla Wellnitz" userId="S::awellnitz@skidmore.edu::90a80dcf-635c-4b80-a47b-6c8e674890bc" providerId="AD" clId="Web-{6EBC35C4-4CDD-A3AA-F476-BE01C833195A}" dt="2024-11-05T01:14:23.377" v="126" actId="20577"/>
        <pc:sldMkLst>
          <pc:docMk/>
          <pc:sldMk cId="1841880339" sldId="324"/>
        </pc:sldMkLst>
        <pc:spChg chg="mod">
          <ac:chgData name="Ayla Wellnitz" userId="S::awellnitz@skidmore.edu::90a80dcf-635c-4b80-a47b-6c8e674890bc" providerId="AD" clId="Web-{6EBC35C4-4CDD-A3AA-F476-BE01C833195A}" dt="2024-11-05T01:11:32.626" v="124" actId="14100"/>
          <ac:spMkLst>
            <pc:docMk/>
            <pc:sldMk cId="1841880339" sldId="324"/>
            <ac:spMk id="2" creationId="{617C9FE1-B837-918E-0CBB-0ACA4944FA76}"/>
          </ac:spMkLst>
        </pc:spChg>
      </pc:sldChg>
      <pc:sldChg chg="modSp add replId">
        <pc:chgData name="Ayla Wellnitz" userId="S::awellnitz@skidmore.edu::90a80dcf-635c-4b80-a47b-6c8e674890bc" providerId="AD" clId="Web-{6EBC35C4-4CDD-A3AA-F476-BE01C833195A}" dt="2024-11-05T01:16:14.173" v="137" actId="20577"/>
        <pc:sldMkLst>
          <pc:docMk/>
          <pc:sldMk cId="2111472427" sldId="325"/>
        </pc:sldMkLst>
      </pc:sldChg>
    </pc:docChg>
  </pc:docChgLst>
  <pc:docChgLst>
    <pc:chgData name="Ayla Wellnitz" userId="S::awellnitz@skidmore.edu::90a80dcf-635c-4b80-a47b-6c8e674890bc" providerId="AD" clId="Web-{0A44D7CF-4F40-A405-8394-7392AA41D632}"/>
    <pc:docChg chg="modSld">
      <pc:chgData name="Ayla Wellnitz" userId="S::awellnitz@skidmore.edu::90a80dcf-635c-4b80-a47b-6c8e674890bc" providerId="AD" clId="Web-{0A44D7CF-4F40-A405-8394-7392AA41D632}" dt="2024-11-13T23:40:08.382" v="454" actId="20577"/>
      <pc:docMkLst>
        <pc:docMk/>
      </pc:docMkLst>
      <pc:sldChg chg="addSp delSp modSp">
        <pc:chgData name="Ayla Wellnitz" userId="S::awellnitz@skidmore.edu::90a80dcf-635c-4b80-a47b-6c8e674890bc" providerId="AD" clId="Web-{0A44D7CF-4F40-A405-8394-7392AA41D632}" dt="2024-11-13T23:25:17.051" v="231"/>
        <pc:sldMkLst>
          <pc:docMk/>
          <pc:sldMk cId="4083504715" sldId="317"/>
        </pc:sldMkLst>
        <pc:spChg chg="add del mod">
          <ac:chgData name="Ayla Wellnitz" userId="S::awellnitz@skidmore.edu::90a80dcf-635c-4b80-a47b-6c8e674890bc" providerId="AD" clId="Web-{0A44D7CF-4F40-A405-8394-7392AA41D632}" dt="2024-11-13T23:10:41.684" v="186" actId="20577"/>
          <ac:spMkLst>
            <pc:docMk/>
            <pc:sldMk cId="4083504715" sldId="317"/>
            <ac:spMk id="4" creationId="{E96B89A6-4061-77A3-3799-9CEA3F8CCA84}"/>
          </ac:spMkLst>
        </pc:spChg>
        <pc:picChg chg="add mod">
          <ac:chgData name="Ayla Wellnitz" userId="S::awellnitz@skidmore.edu::90a80dcf-635c-4b80-a47b-6c8e674890bc" providerId="AD" clId="Web-{0A44D7CF-4F40-A405-8394-7392AA41D632}" dt="2024-11-13T23:25:16.223" v="230" actId="1076"/>
          <ac:picMkLst>
            <pc:docMk/>
            <pc:sldMk cId="4083504715" sldId="317"/>
            <ac:picMk id="8" creationId="{1A5AA584-CF15-CE02-D535-5181A18CB333}"/>
          </ac:picMkLst>
        </pc:picChg>
      </pc:sldChg>
      <pc:sldChg chg="modSp">
        <pc:chgData name="Ayla Wellnitz" userId="S::awellnitz@skidmore.edu::90a80dcf-635c-4b80-a47b-6c8e674890bc" providerId="AD" clId="Web-{0A44D7CF-4F40-A405-8394-7392AA41D632}" dt="2024-11-13T23:35:47.553" v="443" actId="20577"/>
        <pc:sldMkLst>
          <pc:docMk/>
          <pc:sldMk cId="1841880339" sldId="324"/>
        </pc:sldMkLst>
        <pc:spChg chg="mod">
          <ac:chgData name="Ayla Wellnitz" userId="S::awellnitz@skidmore.edu::90a80dcf-635c-4b80-a47b-6c8e674890bc" providerId="AD" clId="Web-{0A44D7CF-4F40-A405-8394-7392AA41D632}" dt="2024-11-13T23:35:27.099" v="441" actId="14100"/>
          <ac:spMkLst>
            <pc:docMk/>
            <pc:sldMk cId="1841880339" sldId="324"/>
            <ac:spMk id="4" creationId="{BB8B087C-7925-54C4-ADC1-2B23FCF6926A}"/>
          </ac:spMkLst>
        </pc:spChg>
      </pc:sldChg>
      <pc:sldChg chg="modSp">
        <pc:chgData name="Ayla Wellnitz" userId="S::awellnitz@skidmore.edu::90a80dcf-635c-4b80-a47b-6c8e674890bc" providerId="AD" clId="Web-{0A44D7CF-4F40-A405-8394-7392AA41D632}" dt="2024-11-13T23:40:08.382" v="454" actId="20577"/>
        <pc:sldMkLst>
          <pc:docMk/>
          <pc:sldMk cId="2165321235" sldId="333"/>
        </pc:sldMkLst>
        <pc:spChg chg="mod">
          <ac:chgData name="Ayla Wellnitz" userId="S::awellnitz@skidmore.edu::90a80dcf-635c-4b80-a47b-6c8e674890bc" providerId="AD" clId="Web-{0A44D7CF-4F40-A405-8394-7392AA41D632}" dt="2024-11-13T23:40:08.382" v="454" actId="20577"/>
          <ac:spMkLst>
            <pc:docMk/>
            <pc:sldMk cId="2165321235" sldId="333"/>
            <ac:spMk id="3" creationId="{679C4E21-3763-C3AF-C06D-03A97A6DC2D4}"/>
          </ac:spMkLst>
        </pc:spChg>
        <pc:spChg chg="mod">
          <ac:chgData name="Ayla Wellnitz" userId="S::awellnitz@skidmore.edu::90a80dcf-635c-4b80-a47b-6c8e674890bc" providerId="AD" clId="Web-{0A44D7CF-4F40-A405-8394-7392AA41D632}" dt="2024-11-13T23:38:20.709" v="449" actId="14100"/>
          <ac:spMkLst>
            <pc:docMk/>
            <pc:sldMk cId="2165321235" sldId="333"/>
            <ac:spMk id="4" creationId="{A30BEEB2-42E3-0D1B-16DF-E2267B9EB7B9}"/>
          </ac:spMkLst>
        </pc:spChg>
      </pc:sldChg>
      <pc:sldChg chg="modSp">
        <pc:chgData name="Ayla Wellnitz" userId="S::awellnitz@skidmore.edu::90a80dcf-635c-4b80-a47b-6c8e674890bc" providerId="AD" clId="Web-{0A44D7CF-4F40-A405-8394-7392AA41D632}" dt="2024-11-13T23:37:56.491" v="445" actId="20577"/>
        <pc:sldMkLst>
          <pc:docMk/>
          <pc:sldMk cId="4067543144" sldId="334"/>
        </pc:sldMkLst>
        <pc:spChg chg="mod">
          <ac:chgData name="Ayla Wellnitz" userId="S::awellnitz@skidmore.edu::90a80dcf-635c-4b80-a47b-6c8e674890bc" providerId="AD" clId="Web-{0A44D7CF-4F40-A405-8394-7392AA41D632}" dt="2024-11-13T23:37:56.491" v="445" actId="20577"/>
          <ac:spMkLst>
            <pc:docMk/>
            <pc:sldMk cId="4067543144" sldId="334"/>
            <ac:spMk id="3" creationId="{3DE3A4F0-B3AA-4D84-6DE2-35033D3AB4EB}"/>
          </ac:spMkLst>
        </pc:spChg>
      </pc:sldChg>
      <pc:sldChg chg="addSp delSp modSp">
        <pc:chgData name="Ayla Wellnitz" userId="S::awellnitz@skidmore.edu::90a80dcf-635c-4b80-a47b-6c8e674890bc" providerId="AD" clId="Web-{0A44D7CF-4F40-A405-8394-7392AA41D632}" dt="2024-11-13T23:10:09.088" v="154"/>
        <pc:sldMkLst>
          <pc:docMk/>
          <pc:sldMk cId="4000177762" sldId="355"/>
        </pc:sldMkLst>
      </pc:sldChg>
      <pc:sldChg chg="addSp delSp modSp">
        <pc:chgData name="Ayla Wellnitz" userId="S::awellnitz@skidmore.edu::90a80dcf-635c-4b80-a47b-6c8e674890bc" providerId="AD" clId="Web-{0A44D7CF-4F40-A405-8394-7392AA41D632}" dt="2024-11-13T23:33:47.896" v="440" actId="20577"/>
        <pc:sldMkLst>
          <pc:docMk/>
          <pc:sldMk cId="100987246" sldId="360"/>
        </pc:sldMkLst>
      </pc:sldChg>
      <pc:sldChg chg="modSp">
        <pc:chgData name="Ayla Wellnitz" userId="S::awellnitz@skidmore.edu::90a80dcf-635c-4b80-a47b-6c8e674890bc" providerId="AD" clId="Web-{0A44D7CF-4F40-A405-8394-7392AA41D632}" dt="2024-11-13T23:36:30.584" v="444" actId="20577"/>
        <pc:sldMkLst>
          <pc:docMk/>
          <pc:sldMk cId="2927491191" sldId="368"/>
        </pc:sldMkLst>
        <pc:spChg chg="mod">
          <ac:chgData name="Ayla Wellnitz" userId="S::awellnitz@skidmore.edu::90a80dcf-635c-4b80-a47b-6c8e674890bc" providerId="AD" clId="Web-{0A44D7CF-4F40-A405-8394-7392AA41D632}" dt="2024-11-13T23:36:30.584" v="444" actId="20577"/>
          <ac:spMkLst>
            <pc:docMk/>
            <pc:sldMk cId="2927491191" sldId="368"/>
            <ac:spMk id="207" creationId="{CB21EA30-12ED-A17B-6123-30748393053C}"/>
          </ac:spMkLst>
        </pc:spChg>
      </pc:sldChg>
    </pc:docChg>
  </pc:docChgLst>
  <pc:docChgLst>
    <pc:chgData name="Olivia Cohen" userId="800db564-e9be-458e-8636-6050ac9e81da" providerId="ADAL" clId="{E82223B9-2C8E-1049-B736-9A5FC2867C3E}"/>
    <pc:docChg chg="undo redo custSel addSld delSld modSld sldOrd">
      <pc:chgData name="Olivia Cohen" userId="800db564-e9be-458e-8636-6050ac9e81da" providerId="ADAL" clId="{E82223B9-2C8E-1049-B736-9A5FC2867C3E}" dt="2024-11-18T21:51:55.071" v="9000" actId="20577"/>
      <pc:docMkLst>
        <pc:docMk/>
      </pc:docMkLst>
      <pc:sldChg chg="modSp mod">
        <pc:chgData name="Olivia Cohen" userId="800db564-e9be-458e-8636-6050ac9e81da" providerId="ADAL" clId="{E82223B9-2C8E-1049-B736-9A5FC2867C3E}" dt="2024-11-06T02:54:03.821" v="459" actId="20577"/>
        <pc:sldMkLst>
          <pc:docMk/>
          <pc:sldMk cId="0" sldId="260"/>
        </pc:sldMkLst>
        <pc:spChg chg="mod">
          <ac:chgData name="Olivia Cohen" userId="800db564-e9be-458e-8636-6050ac9e81da" providerId="ADAL" clId="{E82223B9-2C8E-1049-B736-9A5FC2867C3E}" dt="2024-11-06T02:54:03.821" v="459" actId="20577"/>
          <ac:spMkLst>
            <pc:docMk/>
            <pc:sldMk cId="0" sldId="260"/>
            <ac:spMk id="246" creationId="{00000000-0000-0000-0000-000000000000}"/>
          </ac:spMkLst>
        </pc:spChg>
      </pc:sldChg>
      <pc:sldChg chg="addSp modSp mod">
        <pc:chgData name="Olivia Cohen" userId="800db564-e9be-458e-8636-6050ac9e81da" providerId="ADAL" clId="{E82223B9-2C8E-1049-B736-9A5FC2867C3E}" dt="2024-11-15T01:00:23.548" v="7026" actId="1038"/>
        <pc:sldMkLst>
          <pc:docMk/>
          <pc:sldMk cId="0" sldId="261"/>
        </pc:sldMkLst>
        <pc:picChg chg="mod">
          <ac:chgData name="Olivia Cohen" userId="800db564-e9be-458e-8636-6050ac9e81da" providerId="ADAL" clId="{E82223B9-2C8E-1049-B736-9A5FC2867C3E}" dt="2024-11-15T01:00:23.548" v="7026" actId="1038"/>
          <ac:picMkLst>
            <pc:docMk/>
            <pc:sldMk cId="0" sldId="261"/>
            <ac:picMk id="10" creationId="{04B9E6BE-D66D-9008-1968-E089D067744E}"/>
          </ac:picMkLst>
        </pc:picChg>
      </pc:sldChg>
      <pc:sldChg chg="add del">
        <pc:chgData name="Olivia Cohen" userId="800db564-e9be-458e-8636-6050ac9e81da" providerId="ADAL" clId="{E82223B9-2C8E-1049-B736-9A5FC2867C3E}" dt="2024-11-06T02:56:51.142" v="604" actId="2696"/>
        <pc:sldMkLst>
          <pc:docMk/>
          <pc:sldMk cId="3601729656" sldId="290"/>
        </pc:sldMkLst>
      </pc:sldChg>
      <pc:sldChg chg="del">
        <pc:chgData name="Olivia Cohen" userId="800db564-e9be-458e-8636-6050ac9e81da" providerId="ADAL" clId="{E82223B9-2C8E-1049-B736-9A5FC2867C3E}" dt="2024-11-06T02:56:22.063" v="576" actId="2696"/>
        <pc:sldMkLst>
          <pc:docMk/>
          <pc:sldMk cId="2504193470" sldId="291"/>
        </pc:sldMkLst>
      </pc:sldChg>
      <pc:sldChg chg="del">
        <pc:chgData name="Olivia Cohen" userId="800db564-e9be-458e-8636-6050ac9e81da" providerId="ADAL" clId="{E82223B9-2C8E-1049-B736-9A5FC2867C3E}" dt="2024-11-06T02:57:26.817" v="623" actId="2696"/>
        <pc:sldMkLst>
          <pc:docMk/>
          <pc:sldMk cId="3176948354" sldId="292"/>
        </pc:sldMkLst>
      </pc:sldChg>
      <pc:sldChg chg="del">
        <pc:chgData name="Olivia Cohen" userId="800db564-e9be-458e-8636-6050ac9e81da" providerId="ADAL" clId="{E82223B9-2C8E-1049-B736-9A5FC2867C3E}" dt="2024-11-06T02:57:44.619" v="627" actId="2696"/>
        <pc:sldMkLst>
          <pc:docMk/>
          <pc:sldMk cId="1111371921" sldId="293"/>
        </pc:sldMkLst>
      </pc:sldChg>
      <pc:sldChg chg="modSp mod">
        <pc:chgData name="Olivia Cohen" userId="800db564-e9be-458e-8636-6050ac9e81da" providerId="ADAL" clId="{E82223B9-2C8E-1049-B736-9A5FC2867C3E}" dt="2024-11-13T22:04:16.209" v="6595" actId="20577"/>
        <pc:sldMkLst>
          <pc:docMk/>
          <pc:sldMk cId="3472849972" sldId="294"/>
        </pc:sldMkLst>
        <pc:spChg chg="mod">
          <ac:chgData name="Olivia Cohen" userId="800db564-e9be-458e-8636-6050ac9e81da" providerId="ADAL" clId="{E82223B9-2C8E-1049-B736-9A5FC2867C3E}" dt="2024-11-13T22:04:16.209" v="6595" actId="20577"/>
          <ac:spMkLst>
            <pc:docMk/>
            <pc:sldMk cId="3472849972" sldId="294"/>
            <ac:spMk id="9" creationId="{5BED345B-1FE7-FB12-BD97-40C5E72941F8}"/>
          </ac:spMkLst>
        </pc:spChg>
        <pc:spChg chg="mod">
          <ac:chgData name="Olivia Cohen" userId="800db564-e9be-458e-8636-6050ac9e81da" providerId="ADAL" clId="{E82223B9-2C8E-1049-B736-9A5FC2867C3E}" dt="2024-11-06T02:54:51.852" v="508" actId="1076"/>
          <ac:spMkLst>
            <pc:docMk/>
            <pc:sldMk cId="3472849972" sldId="294"/>
            <ac:spMk id="257" creationId="{1DDBF366-DA46-0A9C-04E9-B71CCED69599}"/>
          </ac:spMkLst>
        </pc:spChg>
      </pc:sldChg>
      <pc:sldChg chg="modSp mod ord">
        <pc:chgData name="Olivia Cohen" userId="800db564-e9be-458e-8636-6050ac9e81da" providerId="ADAL" clId="{E82223B9-2C8E-1049-B736-9A5FC2867C3E}" dt="2024-11-17T21:45:26.737" v="8137" actId="12"/>
        <pc:sldMkLst>
          <pc:docMk/>
          <pc:sldMk cId="3210515995" sldId="295"/>
        </pc:sldMkLst>
        <pc:spChg chg="mod">
          <ac:chgData name="Olivia Cohen" userId="800db564-e9be-458e-8636-6050ac9e81da" providerId="ADAL" clId="{E82223B9-2C8E-1049-B736-9A5FC2867C3E}" dt="2024-11-17T17:30:15.491" v="8128" actId="14100"/>
          <ac:spMkLst>
            <pc:docMk/>
            <pc:sldMk cId="3210515995" sldId="295"/>
            <ac:spMk id="2" creationId="{32F990C5-BD76-7C91-898C-92FCD674C547}"/>
          </ac:spMkLst>
        </pc:spChg>
        <pc:spChg chg="mod">
          <ac:chgData name="Olivia Cohen" userId="800db564-e9be-458e-8636-6050ac9e81da" providerId="ADAL" clId="{E82223B9-2C8E-1049-B736-9A5FC2867C3E}" dt="2024-11-17T21:45:26.737" v="8137" actId="12"/>
          <ac:spMkLst>
            <pc:docMk/>
            <pc:sldMk cId="3210515995" sldId="295"/>
            <ac:spMk id="3" creationId="{9B50434B-5297-40D7-7701-B41217AD3C27}"/>
          </ac:spMkLst>
        </pc:spChg>
        <pc:picChg chg="mod">
          <ac:chgData name="Olivia Cohen" userId="800db564-e9be-458e-8636-6050ac9e81da" providerId="ADAL" clId="{E82223B9-2C8E-1049-B736-9A5FC2867C3E}" dt="2024-11-17T17:30:01.227" v="8124" actId="1035"/>
          <ac:picMkLst>
            <pc:docMk/>
            <pc:sldMk cId="3210515995" sldId="295"/>
            <ac:picMk id="14" creationId="{CDCAE1B6-8B2F-7AC9-9AB6-CF263847F164}"/>
          </ac:picMkLst>
        </pc:picChg>
      </pc:sldChg>
      <pc:sldChg chg="modSp mod ord">
        <pc:chgData name="Olivia Cohen" userId="800db564-e9be-458e-8636-6050ac9e81da" providerId="ADAL" clId="{E82223B9-2C8E-1049-B736-9A5FC2867C3E}" dt="2024-11-10T19:48:17.165" v="3353" actId="20577"/>
        <pc:sldMkLst>
          <pc:docMk/>
          <pc:sldMk cId="3045443726" sldId="296"/>
        </pc:sldMkLst>
        <pc:spChg chg="mod">
          <ac:chgData name="Olivia Cohen" userId="800db564-e9be-458e-8636-6050ac9e81da" providerId="ADAL" clId="{E82223B9-2C8E-1049-B736-9A5FC2867C3E}" dt="2024-11-10T19:48:17.165" v="3353" actId="20577"/>
          <ac:spMkLst>
            <pc:docMk/>
            <pc:sldMk cId="3045443726" sldId="296"/>
            <ac:spMk id="8" creationId="{D83CC706-232A-8874-0749-64CE2248A365}"/>
          </ac:spMkLst>
        </pc:spChg>
      </pc:sldChg>
      <pc:sldChg chg="modSp mod ord modShow">
        <pc:chgData name="Olivia Cohen" userId="800db564-e9be-458e-8636-6050ac9e81da" providerId="ADAL" clId="{E82223B9-2C8E-1049-B736-9A5FC2867C3E}" dt="2024-11-13T15:12:03.969" v="4081" actId="20577"/>
        <pc:sldMkLst>
          <pc:docMk/>
          <pc:sldMk cId="1576193668" sldId="297"/>
        </pc:sldMkLst>
        <pc:spChg chg="mod">
          <ac:chgData name="Olivia Cohen" userId="800db564-e9be-458e-8636-6050ac9e81da" providerId="ADAL" clId="{E82223B9-2C8E-1049-B736-9A5FC2867C3E}" dt="2024-11-13T15:12:03.969" v="4081" actId="20577"/>
          <ac:spMkLst>
            <pc:docMk/>
            <pc:sldMk cId="1576193668" sldId="297"/>
            <ac:spMk id="257" creationId="{F4AE7609-926A-DBD0-D952-57C66D2CC2D0}"/>
          </ac:spMkLst>
        </pc:spChg>
      </pc:sldChg>
      <pc:sldChg chg="modSp add del mod">
        <pc:chgData name="Olivia Cohen" userId="800db564-e9be-458e-8636-6050ac9e81da" providerId="ADAL" clId="{E82223B9-2C8E-1049-B736-9A5FC2867C3E}" dt="2024-11-06T02:24:02.822" v="128" actId="2696"/>
        <pc:sldMkLst>
          <pc:docMk/>
          <pc:sldMk cId="995353784" sldId="300"/>
        </pc:sldMkLst>
      </pc:sldChg>
      <pc:sldChg chg="del">
        <pc:chgData name="Olivia Cohen" userId="800db564-e9be-458e-8636-6050ac9e81da" providerId="ADAL" clId="{E82223B9-2C8E-1049-B736-9A5FC2867C3E}" dt="2024-11-10T18:57:25.203" v="2837" actId="2696"/>
        <pc:sldMkLst>
          <pc:docMk/>
          <pc:sldMk cId="1388943804" sldId="301"/>
        </pc:sldMkLst>
      </pc:sldChg>
      <pc:sldChg chg="addSp modSp mod">
        <pc:chgData name="Olivia Cohen" userId="800db564-e9be-458e-8636-6050ac9e81da" providerId="ADAL" clId="{E82223B9-2C8E-1049-B736-9A5FC2867C3E}" dt="2024-11-13T21:09:33.545" v="6543" actId="1076"/>
        <pc:sldMkLst>
          <pc:docMk/>
          <pc:sldMk cId="2964200323" sldId="302"/>
        </pc:sldMkLst>
        <pc:spChg chg="mod">
          <ac:chgData name="Olivia Cohen" userId="800db564-e9be-458e-8636-6050ac9e81da" providerId="ADAL" clId="{E82223B9-2C8E-1049-B736-9A5FC2867C3E}" dt="2024-11-13T21:09:33.545" v="6543" actId="1076"/>
          <ac:spMkLst>
            <pc:docMk/>
            <pc:sldMk cId="2964200323" sldId="302"/>
            <ac:spMk id="3" creationId="{62EE91C3-311E-DADC-7D75-49CC4FBA8125}"/>
          </ac:spMkLst>
        </pc:spChg>
        <pc:picChg chg="add mod">
          <ac:chgData name="Olivia Cohen" userId="800db564-e9be-458e-8636-6050ac9e81da" providerId="ADAL" clId="{E82223B9-2C8E-1049-B736-9A5FC2867C3E}" dt="2024-11-05T01:09:41.932" v="69" actId="1076"/>
          <ac:picMkLst>
            <pc:docMk/>
            <pc:sldMk cId="2964200323" sldId="302"/>
            <ac:picMk id="6" creationId="{A65ECBC8-9618-AB5D-CE3D-BA14B27839D7}"/>
          </ac:picMkLst>
        </pc:picChg>
        <pc:picChg chg="add mod">
          <ac:chgData name="Olivia Cohen" userId="800db564-e9be-458e-8636-6050ac9e81da" providerId="ADAL" clId="{E82223B9-2C8E-1049-B736-9A5FC2867C3E}" dt="2024-11-06T03:28:11.270" v="1024" actId="1037"/>
          <ac:picMkLst>
            <pc:docMk/>
            <pc:sldMk cId="2964200323" sldId="302"/>
            <ac:picMk id="8" creationId="{A39118D0-99D1-EB09-75D2-188C67D88577}"/>
          </ac:picMkLst>
        </pc:picChg>
        <pc:picChg chg="add mod modCrop">
          <ac:chgData name="Olivia Cohen" userId="800db564-e9be-458e-8636-6050ac9e81da" providerId="ADAL" clId="{E82223B9-2C8E-1049-B736-9A5FC2867C3E}" dt="2024-11-05T01:11:25.856" v="93" actId="1038"/>
          <ac:picMkLst>
            <pc:docMk/>
            <pc:sldMk cId="2964200323" sldId="302"/>
            <ac:picMk id="10" creationId="{03E46087-6CCF-C417-6FD6-6855B0CD47CE}"/>
          </ac:picMkLst>
        </pc:picChg>
        <pc:picChg chg="add mod">
          <ac:chgData name="Olivia Cohen" userId="800db564-e9be-458e-8636-6050ac9e81da" providerId="ADAL" clId="{E82223B9-2C8E-1049-B736-9A5FC2867C3E}" dt="2024-11-06T03:28:08.582" v="1021" actId="14100"/>
          <ac:picMkLst>
            <pc:docMk/>
            <pc:sldMk cId="2964200323" sldId="302"/>
            <ac:picMk id="11" creationId="{7943E5F4-C91D-2A9F-B0D9-3FCE70A797FA}"/>
          </ac:picMkLst>
        </pc:picChg>
      </pc:sldChg>
      <pc:sldChg chg="addSp delSp modSp mod ord">
        <pc:chgData name="Olivia Cohen" userId="800db564-e9be-458e-8636-6050ac9e81da" providerId="ADAL" clId="{E82223B9-2C8E-1049-B736-9A5FC2867C3E}" dt="2024-11-17T15:22:53.783" v="7864" actId="1035"/>
        <pc:sldMkLst>
          <pc:docMk/>
          <pc:sldMk cId="2393720837" sldId="303"/>
        </pc:sldMkLst>
        <pc:spChg chg="add mod">
          <ac:chgData name="Olivia Cohen" userId="800db564-e9be-458e-8636-6050ac9e81da" providerId="ADAL" clId="{E82223B9-2C8E-1049-B736-9A5FC2867C3E}" dt="2024-11-17T15:22:53.783" v="7864" actId="1035"/>
          <ac:spMkLst>
            <pc:docMk/>
            <pc:sldMk cId="2393720837" sldId="303"/>
            <ac:spMk id="20" creationId="{ACC03F80-50C7-4C00-AF2D-BD1B45EF074C}"/>
          </ac:spMkLst>
        </pc:spChg>
        <pc:spChg chg="add mod">
          <ac:chgData name="Olivia Cohen" userId="800db564-e9be-458e-8636-6050ac9e81da" providerId="ADAL" clId="{E82223B9-2C8E-1049-B736-9A5FC2867C3E}" dt="2024-11-13T21:11:23.593" v="6590" actId="20577"/>
          <ac:spMkLst>
            <pc:docMk/>
            <pc:sldMk cId="2393720837" sldId="303"/>
            <ac:spMk id="21" creationId="{E8DAD467-7B75-CB0D-DCDA-BCC64DA294F4}"/>
          </ac:spMkLst>
        </pc:spChg>
        <pc:spChg chg="add mod">
          <ac:chgData name="Olivia Cohen" userId="800db564-e9be-458e-8636-6050ac9e81da" providerId="ADAL" clId="{E82223B9-2C8E-1049-B736-9A5FC2867C3E}" dt="2024-11-13T21:11:21.296" v="6588" actId="20577"/>
          <ac:spMkLst>
            <pc:docMk/>
            <pc:sldMk cId="2393720837" sldId="303"/>
            <ac:spMk id="22" creationId="{67B2E7BD-1D93-511E-43F2-EAE5FF6BEC38}"/>
          </ac:spMkLst>
        </pc:spChg>
        <pc:picChg chg="add mod">
          <ac:chgData name="Olivia Cohen" userId="800db564-e9be-458e-8636-6050ac9e81da" providerId="ADAL" clId="{E82223B9-2C8E-1049-B736-9A5FC2867C3E}" dt="2024-11-06T03:33:37.887" v="1053" actId="1076"/>
          <ac:picMkLst>
            <pc:docMk/>
            <pc:sldMk cId="2393720837" sldId="303"/>
            <ac:picMk id="7" creationId="{A9EF1997-3F1E-8107-3B6F-0138B8E0DEBC}"/>
          </ac:picMkLst>
        </pc:picChg>
        <pc:picChg chg="add mod">
          <ac:chgData name="Olivia Cohen" userId="800db564-e9be-458e-8636-6050ac9e81da" providerId="ADAL" clId="{E82223B9-2C8E-1049-B736-9A5FC2867C3E}" dt="2024-11-06T03:21:45.958" v="808" actId="14100"/>
          <ac:picMkLst>
            <pc:docMk/>
            <pc:sldMk cId="2393720837" sldId="303"/>
            <ac:picMk id="8" creationId="{7F3E821F-9538-88EE-E729-F94A932D1F06}"/>
          </ac:picMkLst>
        </pc:picChg>
        <pc:picChg chg="add mod">
          <ac:chgData name="Olivia Cohen" userId="800db564-e9be-458e-8636-6050ac9e81da" providerId="ADAL" clId="{E82223B9-2C8E-1049-B736-9A5FC2867C3E}" dt="2024-11-06T03:22:31.842" v="821" actId="1076"/>
          <ac:picMkLst>
            <pc:docMk/>
            <pc:sldMk cId="2393720837" sldId="303"/>
            <ac:picMk id="9" creationId="{5FE2E093-E36B-4014-47AA-08C642BC6985}"/>
          </ac:picMkLst>
        </pc:picChg>
        <pc:cxnChg chg="add mod">
          <ac:chgData name="Olivia Cohen" userId="800db564-e9be-458e-8636-6050ac9e81da" providerId="ADAL" clId="{E82223B9-2C8E-1049-B736-9A5FC2867C3E}" dt="2024-11-06T03:22:21.637" v="816" actId="1076"/>
          <ac:cxnSpMkLst>
            <pc:docMk/>
            <pc:sldMk cId="2393720837" sldId="303"/>
            <ac:cxnSpMk id="12" creationId="{1C2E3B7A-35BD-9270-01A8-F772FBA07E18}"/>
          </ac:cxnSpMkLst>
        </pc:cxnChg>
        <pc:cxnChg chg="add mod">
          <ac:chgData name="Olivia Cohen" userId="800db564-e9be-458e-8636-6050ac9e81da" providerId="ADAL" clId="{E82223B9-2C8E-1049-B736-9A5FC2867C3E}" dt="2024-11-06T03:22:45.836" v="898" actId="1038"/>
          <ac:cxnSpMkLst>
            <pc:docMk/>
            <pc:sldMk cId="2393720837" sldId="303"/>
            <ac:cxnSpMk id="16" creationId="{1C2E4893-2C34-B0D9-D61F-6B1A374536F9}"/>
          </ac:cxnSpMkLst>
        </pc:cxnChg>
      </pc:sldChg>
      <pc:sldChg chg="del">
        <pc:chgData name="Olivia Cohen" userId="800db564-e9be-458e-8636-6050ac9e81da" providerId="ADAL" clId="{E82223B9-2C8E-1049-B736-9A5FC2867C3E}" dt="2024-11-06T02:59:54.300" v="706" actId="2696"/>
        <pc:sldMkLst>
          <pc:docMk/>
          <pc:sldMk cId="2836045992" sldId="307"/>
        </pc:sldMkLst>
      </pc:sldChg>
      <pc:sldChg chg="modSp mod">
        <pc:chgData name="Olivia Cohen" userId="800db564-e9be-458e-8636-6050ac9e81da" providerId="ADAL" clId="{E82223B9-2C8E-1049-B736-9A5FC2867C3E}" dt="2024-11-18T21:33:49.506" v="8998" actId="14100"/>
        <pc:sldMkLst>
          <pc:docMk/>
          <pc:sldMk cId="3874149590" sldId="308"/>
        </pc:sldMkLst>
        <pc:spChg chg="mod">
          <ac:chgData name="Olivia Cohen" userId="800db564-e9be-458e-8636-6050ac9e81da" providerId="ADAL" clId="{E82223B9-2C8E-1049-B736-9A5FC2867C3E}" dt="2024-11-17T15:22:22.667" v="7855" actId="20577"/>
          <ac:spMkLst>
            <pc:docMk/>
            <pc:sldMk cId="3874149590" sldId="308"/>
            <ac:spMk id="9" creationId="{0CFBE7AD-584C-A316-2643-FD0BDA6E8082}"/>
          </ac:spMkLst>
        </pc:spChg>
        <pc:spChg chg="mod">
          <ac:chgData name="Olivia Cohen" userId="800db564-e9be-458e-8636-6050ac9e81da" providerId="ADAL" clId="{E82223B9-2C8E-1049-B736-9A5FC2867C3E}" dt="2024-11-18T21:33:49.506" v="8998" actId="14100"/>
          <ac:spMkLst>
            <pc:docMk/>
            <pc:sldMk cId="3874149590" sldId="308"/>
            <ac:spMk id="11" creationId="{E9850246-CAD1-2B65-5EAB-EC14CC74CD27}"/>
          </ac:spMkLst>
        </pc:spChg>
        <pc:spChg chg="mod">
          <ac:chgData name="Olivia Cohen" userId="800db564-e9be-458e-8636-6050ac9e81da" providerId="ADAL" clId="{E82223B9-2C8E-1049-B736-9A5FC2867C3E}" dt="2024-11-18T21:33:26.836" v="8994" actId="14100"/>
          <ac:spMkLst>
            <pc:docMk/>
            <pc:sldMk cId="3874149590" sldId="308"/>
            <ac:spMk id="12" creationId="{AB1574E0-2256-92A5-C6ED-0DC4C99B59C0}"/>
          </ac:spMkLst>
        </pc:spChg>
        <pc:spChg chg="mod">
          <ac:chgData name="Olivia Cohen" userId="800db564-e9be-458e-8636-6050ac9e81da" providerId="ADAL" clId="{E82223B9-2C8E-1049-B736-9A5FC2867C3E}" dt="2024-11-18T21:33:14.857" v="8990" actId="14100"/>
          <ac:spMkLst>
            <pc:docMk/>
            <pc:sldMk cId="3874149590" sldId="308"/>
            <ac:spMk id="13" creationId="{B6831295-F55E-4FA4-9409-F994C125A07B}"/>
          </ac:spMkLst>
        </pc:spChg>
        <pc:spChg chg="mod">
          <ac:chgData name="Olivia Cohen" userId="800db564-e9be-458e-8636-6050ac9e81da" providerId="ADAL" clId="{E82223B9-2C8E-1049-B736-9A5FC2867C3E}" dt="2024-11-13T15:27:27.626" v="4295" actId="20577"/>
          <ac:spMkLst>
            <pc:docMk/>
            <pc:sldMk cId="3874149590" sldId="308"/>
            <ac:spMk id="257" creationId="{5EB69AEE-431D-C909-E029-C756B5CA39FE}"/>
          </ac:spMkLst>
        </pc:spChg>
        <pc:picChg chg="mod">
          <ac:chgData name="Olivia Cohen" userId="800db564-e9be-458e-8636-6050ac9e81da" providerId="ADAL" clId="{E82223B9-2C8E-1049-B736-9A5FC2867C3E}" dt="2024-11-18T21:33:34.570" v="8996" actId="14100"/>
          <ac:picMkLst>
            <pc:docMk/>
            <pc:sldMk cId="3874149590" sldId="308"/>
            <ac:picMk id="8" creationId="{2339D763-4327-0C41-34F9-F1980318EE5D}"/>
          </ac:picMkLst>
        </pc:picChg>
        <pc:cxnChg chg="mod">
          <ac:chgData name="Olivia Cohen" userId="800db564-e9be-458e-8636-6050ac9e81da" providerId="ADAL" clId="{E82223B9-2C8E-1049-B736-9A5FC2867C3E}" dt="2024-11-13T15:29:04.913" v="4385" actId="1076"/>
          <ac:cxnSpMkLst>
            <pc:docMk/>
            <pc:sldMk cId="3874149590" sldId="308"/>
            <ac:cxnSpMk id="16" creationId="{23422551-8A87-8888-50DD-371A07A58065}"/>
          </ac:cxnSpMkLst>
        </pc:cxnChg>
      </pc:sldChg>
      <pc:sldChg chg="modSp mod">
        <pc:chgData name="Olivia Cohen" userId="800db564-e9be-458e-8636-6050ac9e81da" providerId="ADAL" clId="{E82223B9-2C8E-1049-B736-9A5FC2867C3E}" dt="2024-11-17T21:51:22.434" v="8237" actId="20577"/>
        <pc:sldMkLst>
          <pc:docMk/>
          <pc:sldMk cId="1371960695" sldId="309"/>
        </pc:sldMkLst>
        <pc:spChg chg="mod">
          <ac:chgData name="Olivia Cohen" userId="800db564-e9be-458e-8636-6050ac9e81da" providerId="ADAL" clId="{E82223B9-2C8E-1049-B736-9A5FC2867C3E}" dt="2024-11-17T21:51:22.434" v="8237" actId="20577"/>
          <ac:spMkLst>
            <pc:docMk/>
            <pc:sldMk cId="1371960695" sldId="309"/>
            <ac:spMk id="9" creationId="{05D141E1-606F-192F-3A4A-DA4B039687FE}"/>
          </ac:spMkLst>
        </pc:spChg>
        <pc:spChg chg="mod">
          <ac:chgData name="Olivia Cohen" userId="800db564-e9be-458e-8636-6050ac9e81da" providerId="ADAL" clId="{E82223B9-2C8E-1049-B736-9A5FC2867C3E}" dt="2024-11-13T15:27:09.459" v="4276" actId="14100"/>
          <ac:spMkLst>
            <pc:docMk/>
            <pc:sldMk cId="1371960695" sldId="309"/>
            <ac:spMk id="257" creationId="{1FF6F55C-9E6F-0F81-2A69-6F13085C234D}"/>
          </ac:spMkLst>
        </pc:spChg>
        <pc:cxnChg chg="mod">
          <ac:chgData name="Olivia Cohen" userId="800db564-e9be-458e-8636-6050ac9e81da" providerId="ADAL" clId="{E82223B9-2C8E-1049-B736-9A5FC2867C3E}" dt="2024-11-13T15:28:45.595" v="4381" actId="1076"/>
          <ac:cxnSpMkLst>
            <pc:docMk/>
            <pc:sldMk cId="1371960695" sldId="309"/>
            <ac:cxnSpMk id="7" creationId="{4511E637-888D-05FD-6A2F-CD70BB467812}"/>
          </ac:cxnSpMkLst>
        </pc:cxnChg>
      </pc:sldChg>
      <pc:sldChg chg="modSp mod">
        <pc:chgData name="Olivia Cohen" userId="800db564-e9be-458e-8636-6050ac9e81da" providerId="ADAL" clId="{E82223B9-2C8E-1049-B736-9A5FC2867C3E}" dt="2024-11-17T17:26:09.722" v="8097" actId="14100"/>
        <pc:sldMkLst>
          <pc:docMk/>
          <pc:sldMk cId="1279124829" sldId="310"/>
        </pc:sldMkLst>
        <pc:spChg chg="mod">
          <ac:chgData name="Olivia Cohen" userId="800db564-e9be-458e-8636-6050ac9e81da" providerId="ADAL" clId="{E82223B9-2C8E-1049-B736-9A5FC2867C3E}" dt="2024-11-17T17:26:09.722" v="8097" actId="14100"/>
          <ac:spMkLst>
            <pc:docMk/>
            <pc:sldMk cId="1279124829" sldId="310"/>
            <ac:spMk id="8" creationId="{BA2E1C8E-520A-DEAA-9D5D-3FB2D6B45787}"/>
          </ac:spMkLst>
        </pc:spChg>
        <pc:spChg chg="mod">
          <ac:chgData name="Olivia Cohen" userId="800db564-e9be-458e-8636-6050ac9e81da" providerId="ADAL" clId="{E82223B9-2C8E-1049-B736-9A5FC2867C3E}" dt="2024-11-13T16:28:41.017" v="5465" actId="20577"/>
          <ac:spMkLst>
            <pc:docMk/>
            <pc:sldMk cId="1279124829" sldId="310"/>
            <ac:spMk id="9" creationId="{C1A7ADB0-7225-26F8-B71B-222CE086A3A6}"/>
          </ac:spMkLst>
        </pc:spChg>
        <pc:spChg chg="mod">
          <ac:chgData name="Olivia Cohen" userId="800db564-e9be-458e-8636-6050ac9e81da" providerId="ADAL" clId="{E82223B9-2C8E-1049-B736-9A5FC2867C3E}" dt="2024-11-07T20:37:19.753" v="1777" actId="14100"/>
          <ac:spMkLst>
            <pc:docMk/>
            <pc:sldMk cId="1279124829" sldId="310"/>
            <ac:spMk id="10" creationId="{E76CFD8F-378C-4E34-03DB-2B66DEA4919C}"/>
          </ac:spMkLst>
        </pc:spChg>
        <pc:spChg chg="mod">
          <ac:chgData name="Olivia Cohen" userId="800db564-e9be-458e-8636-6050ac9e81da" providerId="ADAL" clId="{E82223B9-2C8E-1049-B736-9A5FC2867C3E}" dt="2024-11-13T15:27:47.165" v="4324" actId="20577"/>
          <ac:spMkLst>
            <pc:docMk/>
            <pc:sldMk cId="1279124829" sldId="310"/>
            <ac:spMk id="257" creationId="{204406B9-F5FD-0EDC-F31F-942C9D7775C3}"/>
          </ac:spMkLst>
        </pc:spChg>
        <pc:picChg chg="mod">
          <ac:chgData name="Olivia Cohen" userId="800db564-e9be-458e-8636-6050ac9e81da" providerId="ADAL" clId="{E82223B9-2C8E-1049-B736-9A5FC2867C3E}" dt="2024-11-07T20:37:05.075" v="1775" actId="1076"/>
          <ac:picMkLst>
            <pc:docMk/>
            <pc:sldMk cId="1279124829" sldId="310"/>
            <ac:picMk id="7" creationId="{8166F4C7-EAAA-5352-DF2A-C3A019FD9F0D}"/>
          </ac:picMkLst>
        </pc:picChg>
        <pc:cxnChg chg="mod">
          <ac:chgData name="Olivia Cohen" userId="800db564-e9be-458e-8636-6050ac9e81da" providerId="ADAL" clId="{E82223B9-2C8E-1049-B736-9A5FC2867C3E}" dt="2024-11-13T15:28:25.752" v="4375" actId="1076"/>
          <ac:cxnSpMkLst>
            <pc:docMk/>
            <pc:sldMk cId="1279124829" sldId="310"/>
            <ac:cxnSpMk id="13" creationId="{23F3D693-0B6A-98EF-A3E4-0A080166FF9F}"/>
          </ac:cxnSpMkLst>
        </pc:cxnChg>
      </pc:sldChg>
      <pc:sldChg chg="addSp modSp mod">
        <pc:chgData name="Olivia Cohen" userId="800db564-e9be-458e-8636-6050ac9e81da" providerId="ADAL" clId="{E82223B9-2C8E-1049-B736-9A5FC2867C3E}" dt="2024-11-13T16:09:50.081" v="4963" actId="2711"/>
        <pc:sldMkLst>
          <pc:docMk/>
          <pc:sldMk cId="305509153" sldId="311"/>
        </pc:sldMkLst>
        <pc:spChg chg="mod">
          <ac:chgData name="Olivia Cohen" userId="800db564-e9be-458e-8636-6050ac9e81da" providerId="ADAL" clId="{E82223B9-2C8E-1049-B736-9A5FC2867C3E}" dt="2024-11-13T15:50:24.411" v="4923" actId="1035"/>
          <ac:spMkLst>
            <pc:docMk/>
            <pc:sldMk cId="305509153" sldId="311"/>
            <ac:spMk id="3" creationId="{173BF663-2D96-87FB-4E05-44FD7B81C09D}"/>
          </ac:spMkLst>
        </pc:spChg>
        <pc:spChg chg="mod">
          <ac:chgData name="Olivia Cohen" userId="800db564-e9be-458e-8636-6050ac9e81da" providerId="ADAL" clId="{E82223B9-2C8E-1049-B736-9A5FC2867C3E}" dt="2024-11-13T15:50:30.904" v="4927" actId="1036"/>
          <ac:spMkLst>
            <pc:docMk/>
            <pc:sldMk cId="305509153" sldId="311"/>
            <ac:spMk id="4" creationId="{363B74B1-0DEE-5FD5-A74D-B99F9F773444}"/>
          </ac:spMkLst>
        </pc:spChg>
        <pc:spChg chg="mod">
          <ac:chgData name="Olivia Cohen" userId="800db564-e9be-458e-8636-6050ac9e81da" providerId="ADAL" clId="{E82223B9-2C8E-1049-B736-9A5FC2867C3E}" dt="2024-11-13T15:50:13.235" v="4912" actId="1076"/>
          <ac:spMkLst>
            <pc:docMk/>
            <pc:sldMk cId="305509153" sldId="311"/>
            <ac:spMk id="5" creationId="{9DCE95FE-ED28-CB69-7AFE-A50F6D940A90}"/>
          </ac:spMkLst>
        </pc:spChg>
        <pc:spChg chg="add mod">
          <ac:chgData name="Olivia Cohen" userId="800db564-e9be-458e-8636-6050ac9e81da" providerId="ADAL" clId="{E82223B9-2C8E-1049-B736-9A5FC2867C3E}" dt="2024-11-13T16:09:50.081" v="4963" actId="2711"/>
          <ac:spMkLst>
            <pc:docMk/>
            <pc:sldMk cId="305509153" sldId="311"/>
            <ac:spMk id="9" creationId="{7870ABBC-62D9-3750-0C6C-E831A5C25332}"/>
          </ac:spMkLst>
        </pc:spChg>
        <pc:spChg chg="mod">
          <ac:chgData name="Olivia Cohen" userId="800db564-e9be-458e-8636-6050ac9e81da" providerId="ADAL" clId="{E82223B9-2C8E-1049-B736-9A5FC2867C3E}" dt="2024-11-13T15:50:39.905" v="4933" actId="1038"/>
          <ac:spMkLst>
            <pc:docMk/>
            <pc:sldMk cId="305509153" sldId="311"/>
            <ac:spMk id="257" creationId="{DD7632FA-F7CC-907D-3EE8-DE40D1F95349}"/>
          </ac:spMkLst>
        </pc:spChg>
        <pc:picChg chg="mod">
          <ac:chgData name="Olivia Cohen" userId="800db564-e9be-458e-8636-6050ac9e81da" providerId="ADAL" clId="{E82223B9-2C8E-1049-B736-9A5FC2867C3E}" dt="2024-11-13T15:50:24.411" v="4923" actId="1035"/>
          <ac:picMkLst>
            <pc:docMk/>
            <pc:sldMk cId="305509153" sldId="311"/>
            <ac:picMk id="6" creationId="{B05E77A3-BCFA-7BB2-B64E-FE05C102C061}"/>
          </ac:picMkLst>
        </pc:picChg>
        <pc:picChg chg="mod">
          <ac:chgData name="Olivia Cohen" userId="800db564-e9be-458e-8636-6050ac9e81da" providerId="ADAL" clId="{E82223B9-2C8E-1049-B736-9A5FC2867C3E}" dt="2024-11-13T15:50:30.904" v="4927" actId="1036"/>
          <ac:picMkLst>
            <pc:docMk/>
            <pc:sldMk cId="305509153" sldId="311"/>
            <ac:picMk id="7" creationId="{ED0CF015-FD50-2360-76FC-0B8668E51227}"/>
          </ac:picMkLst>
        </pc:picChg>
      </pc:sldChg>
      <pc:sldChg chg="modSp mod ord">
        <pc:chgData name="Olivia Cohen" userId="800db564-e9be-458e-8636-6050ac9e81da" providerId="ADAL" clId="{E82223B9-2C8E-1049-B736-9A5FC2867C3E}" dt="2024-11-06T03:27:24.321" v="1018" actId="5793"/>
        <pc:sldMkLst>
          <pc:docMk/>
          <pc:sldMk cId="2320345465" sldId="312"/>
        </pc:sldMkLst>
      </pc:sldChg>
      <pc:sldChg chg="modSp mod">
        <pc:chgData name="Olivia Cohen" userId="800db564-e9be-458e-8636-6050ac9e81da" providerId="ADAL" clId="{E82223B9-2C8E-1049-B736-9A5FC2867C3E}" dt="2024-11-13T21:09:09.162" v="6542" actId="20577"/>
        <pc:sldMkLst>
          <pc:docMk/>
          <pc:sldMk cId="2546688708" sldId="313"/>
        </pc:sldMkLst>
        <pc:spChg chg="mod">
          <ac:chgData name="Olivia Cohen" userId="800db564-e9be-458e-8636-6050ac9e81da" providerId="ADAL" clId="{E82223B9-2C8E-1049-B736-9A5FC2867C3E}" dt="2024-11-13T21:09:09.162" v="6542" actId="20577"/>
          <ac:spMkLst>
            <pc:docMk/>
            <pc:sldMk cId="2546688708" sldId="313"/>
            <ac:spMk id="9" creationId="{DF2FAE77-1C9B-FC06-819C-F617E116BF53}"/>
          </ac:spMkLst>
        </pc:spChg>
        <pc:spChg chg="mod">
          <ac:chgData name="Olivia Cohen" userId="800db564-e9be-458e-8636-6050ac9e81da" providerId="ADAL" clId="{E82223B9-2C8E-1049-B736-9A5FC2867C3E}" dt="2024-11-13T15:13:35.501" v="4104" actId="20577"/>
          <ac:spMkLst>
            <pc:docMk/>
            <pc:sldMk cId="2546688708" sldId="313"/>
            <ac:spMk id="257" creationId="{1841AF91-2078-54CC-1BBB-3A1082EAF75E}"/>
          </ac:spMkLst>
        </pc:spChg>
      </pc:sldChg>
      <pc:sldChg chg="addSp delSp modSp mod">
        <pc:chgData name="Olivia Cohen" userId="800db564-e9be-458e-8636-6050ac9e81da" providerId="ADAL" clId="{E82223B9-2C8E-1049-B736-9A5FC2867C3E}" dt="2024-11-06T02:53:28.947" v="444" actId="1036"/>
        <pc:sldMkLst>
          <pc:docMk/>
          <pc:sldMk cId="630484275" sldId="314"/>
        </pc:sldMkLst>
        <pc:spChg chg="add mod">
          <ac:chgData name="Olivia Cohen" userId="800db564-e9be-458e-8636-6050ac9e81da" providerId="ADAL" clId="{E82223B9-2C8E-1049-B736-9A5FC2867C3E}" dt="2024-11-06T02:52:13.027" v="425" actId="1582"/>
          <ac:spMkLst>
            <pc:docMk/>
            <pc:sldMk cId="630484275" sldId="314"/>
            <ac:spMk id="7" creationId="{3140C7C2-39C5-BDCF-424E-1E17F997BA56}"/>
          </ac:spMkLst>
        </pc:spChg>
        <pc:spChg chg="add del mod">
          <ac:chgData name="Olivia Cohen" userId="800db564-e9be-458e-8636-6050ac9e81da" providerId="ADAL" clId="{E82223B9-2C8E-1049-B736-9A5FC2867C3E}" dt="2024-11-06T02:48:57.840" v="378" actId="1076"/>
          <ac:spMkLst>
            <pc:docMk/>
            <pc:sldMk cId="630484275" sldId="314"/>
            <ac:spMk id="8" creationId="{47781105-1E0D-C367-4A75-88320B3EB385}"/>
          </ac:spMkLst>
        </pc:spChg>
        <pc:spChg chg="add mod">
          <ac:chgData name="Olivia Cohen" userId="800db564-e9be-458e-8636-6050ac9e81da" providerId="ADAL" clId="{E82223B9-2C8E-1049-B736-9A5FC2867C3E}" dt="2024-11-06T02:48:34.496" v="372" actId="1076"/>
          <ac:spMkLst>
            <pc:docMk/>
            <pc:sldMk cId="630484275" sldId="314"/>
            <ac:spMk id="11" creationId="{47EC2F15-C72F-F2B3-216B-6045920D3DC1}"/>
          </ac:spMkLst>
        </pc:spChg>
        <pc:spChg chg="add mod">
          <ac:chgData name="Olivia Cohen" userId="800db564-e9be-458e-8636-6050ac9e81da" providerId="ADAL" clId="{E82223B9-2C8E-1049-B736-9A5FC2867C3E}" dt="2024-11-06T02:52:59.601" v="438" actId="1076"/>
          <ac:spMkLst>
            <pc:docMk/>
            <pc:sldMk cId="630484275" sldId="314"/>
            <ac:spMk id="12" creationId="{506332E8-AC83-FD50-86DF-08F56A045F97}"/>
          </ac:spMkLst>
        </pc:spChg>
        <pc:spChg chg="add mod">
          <ac:chgData name="Olivia Cohen" userId="800db564-e9be-458e-8636-6050ac9e81da" providerId="ADAL" clId="{E82223B9-2C8E-1049-B736-9A5FC2867C3E}" dt="2024-11-06T02:53:22.727" v="441" actId="1076"/>
          <ac:spMkLst>
            <pc:docMk/>
            <pc:sldMk cId="630484275" sldId="314"/>
            <ac:spMk id="13" creationId="{9DDA2EED-9002-83AE-75C4-29690C74F835}"/>
          </ac:spMkLst>
        </pc:spChg>
        <pc:spChg chg="add mod">
          <ac:chgData name="Olivia Cohen" userId="800db564-e9be-458e-8636-6050ac9e81da" providerId="ADAL" clId="{E82223B9-2C8E-1049-B736-9A5FC2867C3E}" dt="2024-11-06T02:52:59.601" v="438" actId="1076"/>
          <ac:spMkLst>
            <pc:docMk/>
            <pc:sldMk cId="630484275" sldId="314"/>
            <ac:spMk id="14" creationId="{4A971075-9307-90C6-F88E-10D21B4D78B5}"/>
          </ac:spMkLst>
        </pc:spChg>
        <pc:spChg chg="add mod">
          <ac:chgData name="Olivia Cohen" userId="800db564-e9be-458e-8636-6050ac9e81da" providerId="ADAL" clId="{E82223B9-2C8E-1049-B736-9A5FC2867C3E}" dt="2024-11-06T02:53:28.947" v="444" actId="1036"/>
          <ac:spMkLst>
            <pc:docMk/>
            <pc:sldMk cId="630484275" sldId="314"/>
            <ac:spMk id="15" creationId="{E5AF6268-10B2-889B-A2E8-B980A360E5C3}"/>
          </ac:spMkLst>
        </pc:spChg>
        <pc:spChg chg="add mod">
          <ac:chgData name="Olivia Cohen" userId="800db564-e9be-458e-8636-6050ac9e81da" providerId="ADAL" clId="{E82223B9-2C8E-1049-B736-9A5FC2867C3E}" dt="2024-11-06T02:52:54.524" v="437" actId="1076"/>
          <ac:spMkLst>
            <pc:docMk/>
            <pc:sldMk cId="630484275" sldId="314"/>
            <ac:spMk id="16" creationId="{2D7EF1D3-2F02-907D-0440-B8BFBD6BC141}"/>
          </ac:spMkLst>
        </pc:spChg>
        <pc:spChg chg="add mod">
          <ac:chgData name="Olivia Cohen" userId="800db564-e9be-458e-8636-6050ac9e81da" providerId="ADAL" clId="{E82223B9-2C8E-1049-B736-9A5FC2867C3E}" dt="2024-11-06T02:52:35.902" v="431" actId="1582"/>
          <ac:spMkLst>
            <pc:docMk/>
            <pc:sldMk cId="630484275" sldId="314"/>
            <ac:spMk id="20" creationId="{D6C020B1-9444-B67B-33B9-471121F1D95C}"/>
          </ac:spMkLst>
        </pc:spChg>
        <pc:spChg chg="add mod">
          <ac:chgData name="Olivia Cohen" userId="800db564-e9be-458e-8636-6050ac9e81da" providerId="ADAL" clId="{E82223B9-2C8E-1049-B736-9A5FC2867C3E}" dt="2024-11-06T02:52:40.146" v="433" actId="1076"/>
          <ac:spMkLst>
            <pc:docMk/>
            <pc:sldMk cId="630484275" sldId="314"/>
            <ac:spMk id="21" creationId="{A4E99D8E-022C-F48D-1B43-00783A1CC3EA}"/>
          </ac:spMkLst>
        </pc:spChg>
        <pc:spChg chg="add mod">
          <ac:chgData name="Olivia Cohen" userId="800db564-e9be-458e-8636-6050ac9e81da" providerId="ADAL" clId="{E82223B9-2C8E-1049-B736-9A5FC2867C3E}" dt="2024-11-06T02:52:46.902" v="436" actId="1076"/>
          <ac:spMkLst>
            <pc:docMk/>
            <pc:sldMk cId="630484275" sldId="314"/>
            <ac:spMk id="22" creationId="{17C50309-DA71-CAEF-6E85-74A0EC2AEDD3}"/>
          </ac:spMkLst>
        </pc:spChg>
        <pc:picChg chg="add del mod">
          <ac:chgData name="Olivia Cohen" userId="800db564-e9be-458e-8636-6050ac9e81da" providerId="ADAL" clId="{E82223B9-2C8E-1049-B736-9A5FC2867C3E}" dt="2024-11-06T02:49:18.417" v="382" actId="1076"/>
          <ac:picMkLst>
            <pc:docMk/>
            <pc:sldMk cId="630484275" sldId="314"/>
            <ac:picMk id="2" creationId="{89EE27C7-83E8-A445-3421-639321D26662}"/>
          </ac:picMkLst>
        </pc:picChg>
      </pc:sldChg>
      <pc:sldChg chg="addSp delSp modSp mod">
        <pc:chgData name="Olivia Cohen" userId="800db564-e9be-458e-8636-6050ac9e81da" providerId="ADAL" clId="{E82223B9-2C8E-1049-B736-9A5FC2867C3E}" dt="2024-11-17T17:09:07.476" v="7875" actId="20577"/>
        <pc:sldMkLst>
          <pc:docMk/>
          <pc:sldMk cId="2051516596" sldId="315"/>
        </pc:sldMkLst>
        <pc:spChg chg="mod">
          <ac:chgData name="Olivia Cohen" userId="800db564-e9be-458e-8636-6050ac9e81da" providerId="ADAL" clId="{E82223B9-2C8E-1049-B736-9A5FC2867C3E}" dt="2024-11-17T17:09:07.476" v="7875" actId="20577"/>
          <ac:spMkLst>
            <pc:docMk/>
            <pc:sldMk cId="2051516596" sldId="315"/>
            <ac:spMk id="4" creationId="{923F2903-1C3F-8095-AB1C-9884C5D64391}"/>
          </ac:spMkLst>
        </pc:spChg>
        <pc:spChg chg="add mod">
          <ac:chgData name="Olivia Cohen" userId="800db564-e9be-458e-8636-6050ac9e81da" providerId="ADAL" clId="{E82223B9-2C8E-1049-B736-9A5FC2867C3E}" dt="2024-11-13T20:53:26.545" v="6414" actId="1076"/>
          <ac:spMkLst>
            <pc:docMk/>
            <pc:sldMk cId="2051516596" sldId="315"/>
            <ac:spMk id="5" creationId="{5F42DD2C-4E7F-23D3-A14D-85070650B667}"/>
          </ac:spMkLst>
        </pc:spChg>
        <pc:spChg chg="mod">
          <ac:chgData name="Olivia Cohen" userId="800db564-e9be-458e-8636-6050ac9e81da" providerId="ADAL" clId="{E82223B9-2C8E-1049-B736-9A5FC2867C3E}" dt="2024-11-13T15:50:52.876" v="4935" actId="1076"/>
          <ac:spMkLst>
            <pc:docMk/>
            <pc:sldMk cId="2051516596" sldId="315"/>
            <ac:spMk id="257" creationId="{DD7632FA-F7CC-907D-3EE8-DE40D1F95349}"/>
          </ac:spMkLst>
        </pc:spChg>
      </pc:sldChg>
      <pc:sldChg chg="modSp mod">
        <pc:chgData name="Olivia Cohen" userId="800db564-e9be-458e-8636-6050ac9e81da" providerId="ADAL" clId="{E82223B9-2C8E-1049-B736-9A5FC2867C3E}" dt="2024-11-06T02:55:28.299" v="547" actId="1076"/>
        <pc:sldMkLst>
          <pc:docMk/>
          <pc:sldMk cId="701916404" sldId="316"/>
        </pc:sldMkLst>
        <pc:spChg chg="mod">
          <ac:chgData name="Olivia Cohen" userId="800db564-e9be-458e-8636-6050ac9e81da" providerId="ADAL" clId="{E82223B9-2C8E-1049-B736-9A5FC2867C3E}" dt="2024-11-06T02:55:28.299" v="547" actId="1076"/>
          <ac:spMkLst>
            <pc:docMk/>
            <pc:sldMk cId="701916404" sldId="316"/>
            <ac:spMk id="9" creationId="{AA33AA45-457B-2B59-7C51-BCBD5FB22456}"/>
          </ac:spMkLst>
        </pc:spChg>
        <pc:spChg chg="mod">
          <ac:chgData name="Olivia Cohen" userId="800db564-e9be-458e-8636-6050ac9e81da" providerId="ADAL" clId="{E82223B9-2C8E-1049-B736-9A5FC2867C3E}" dt="2024-11-06T02:55:20.342" v="544" actId="14100"/>
          <ac:spMkLst>
            <pc:docMk/>
            <pc:sldMk cId="701916404" sldId="316"/>
            <ac:spMk id="257" creationId="{C894F719-B645-F164-07C9-5D57ACE106A9}"/>
          </ac:spMkLst>
        </pc:spChg>
      </pc:sldChg>
      <pc:sldChg chg="addSp delSp modSp mod">
        <pc:chgData name="Olivia Cohen" userId="800db564-e9be-458e-8636-6050ac9e81da" providerId="ADAL" clId="{E82223B9-2C8E-1049-B736-9A5FC2867C3E}" dt="2024-11-18T02:09:33.324" v="8652" actId="1076"/>
        <pc:sldMkLst>
          <pc:docMk/>
          <pc:sldMk cId="4083504715" sldId="317"/>
        </pc:sldMkLst>
        <pc:spChg chg="mod">
          <ac:chgData name="Olivia Cohen" userId="800db564-e9be-458e-8636-6050ac9e81da" providerId="ADAL" clId="{E82223B9-2C8E-1049-B736-9A5FC2867C3E}" dt="2024-11-10T20:13:11.025" v="3982" actId="2711"/>
          <ac:spMkLst>
            <pc:docMk/>
            <pc:sldMk cId="4083504715" sldId="317"/>
            <ac:spMk id="2" creationId="{028F1587-D081-53C9-2CDB-FA84A22464E7}"/>
          </ac:spMkLst>
        </pc:spChg>
        <pc:spChg chg="add del mod">
          <ac:chgData name="Olivia Cohen" userId="800db564-e9be-458e-8636-6050ac9e81da" providerId="ADAL" clId="{E82223B9-2C8E-1049-B736-9A5FC2867C3E}" dt="2024-11-17T21:55:50.659" v="8244" actId="1076"/>
          <ac:spMkLst>
            <pc:docMk/>
            <pc:sldMk cId="4083504715" sldId="317"/>
            <ac:spMk id="4" creationId="{E96B89A6-4061-77A3-3799-9CEA3F8CCA84}"/>
          </ac:spMkLst>
        </pc:spChg>
        <pc:spChg chg="add mod">
          <ac:chgData name="Olivia Cohen" userId="800db564-e9be-458e-8636-6050ac9e81da" providerId="ADAL" clId="{E82223B9-2C8E-1049-B736-9A5FC2867C3E}" dt="2024-11-18T02:09:33.324" v="8652" actId="1076"/>
          <ac:spMkLst>
            <pc:docMk/>
            <pc:sldMk cId="4083504715" sldId="317"/>
            <ac:spMk id="5" creationId="{A8D0A7AE-7572-7B95-B984-EE2B145C2C16}"/>
          </ac:spMkLst>
        </pc:spChg>
        <pc:spChg chg="add mod">
          <ac:chgData name="Olivia Cohen" userId="800db564-e9be-458e-8636-6050ac9e81da" providerId="ADAL" clId="{E82223B9-2C8E-1049-B736-9A5FC2867C3E}" dt="2024-11-17T21:57:06.178" v="8255" actId="1076"/>
          <ac:spMkLst>
            <pc:docMk/>
            <pc:sldMk cId="4083504715" sldId="317"/>
            <ac:spMk id="15" creationId="{51DC9321-7DF7-A549-5A84-1929273E0D6D}"/>
          </ac:spMkLst>
        </pc:spChg>
        <pc:spChg chg="add mod">
          <ac:chgData name="Olivia Cohen" userId="800db564-e9be-458e-8636-6050ac9e81da" providerId="ADAL" clId="{E82223B9-2C8E-1049-B736-9A5FC2867C3E}" dt="2024-11-17T21:55:50.659" v="8244" actId="1076"/>
          <ac:spMkLst>
            <pc:docMk/>
            <pc:sldMk cId="4083504715" sldId="317"/>
            <ac:spMk id="16" creationId="{1A82CB63-2FBF-E0C9-FFA2-2F8BD43A2715}"/>
          </ac:spMkLst>
        </pc:spChg>
        <pc:spChg chg="add mod">
          <ac:chgData name="Olivia Cohen" userId="800db564-e9be-458e-8636-6050ac9e81da" providerId="ADAL" clId="{E82223B9-2C8E-1049-B736-9A5FC2867C3E}" dt="2024-11-17T21:55:53.134" v="8245" actId="1076"/>
          <ac:spMkLst>
            <pc:docMk/>
            <pc:sldMk cId="4083504715" sldId="317"/>
            <ac:spMk id="17" creationId="{C66DFAD8-4773-0296-94F3-EB68DE6D060E}"/>
          </ac:spMkLst>
        </pc:spChg>
        <pc:spChg chg="add mod">
          <ac:chgData name="Olivia Cohen" userId="800db564-e9be-458e-8636-6050ac9e81da" providerId="ADAL" clId="{E82223B9-2C8E-1049-B736-9A5FC2867C3E}" dt="2024-11-17T21:56:57.460" v="8253" actId="1076"/>
          <ac:spMkLst>
            <pc:docMk/>
            <pc:sldMk cId="4083504715" sldId="317"/>
            <ac:spMk id="18" creationId="{1D76D8F8-D32A-5B64-3FA4-025CE5525154}"/>
          </ac:spMkLst>
        </pc:spChg>
        <pc:spChg chg="add mod">
          <ac:chgData name="Olivia Cohen" userId="800db564-e9be-458e-8636-6050ac9e81da" providerId="ADAL" clId="{E82223B9-2C8E-1049-B736-9A5FC2867C3E}" dt="2024-11-17T21:57:00.368" v="8254" actId="1076"/>
          <ac:spMkLst>
            <pc:docMk/>
            <pc:sldMk cId="4083504715" sldId="317"/>
            <ac:spMk id="21" creationId="{3D674456-9B98-FDC8-C999-6E68D5500F52}"/>
          </ac:spMkLst>
        </pc:spChg>
        <pc:picChg chg="add del mod">
          <ac:chgData name="Olivia Cohen" userId="800db564-e9be-458e-8636-6050ac9e81da" providerId="ADAL" clId="{E82223B9-2C8E-1049-B736-9A5FC2867C3E}" dt="2024-11-17T21:55:50.659" v="8244" actId="1076"/>
          <ac:picMkLst>
            <pc:docMk/>
            <pc:sldMk cId="4083504715" sldId="317"/>
            <ac:picMk id="3" creationId="{940485B5-6B8F-2427-CF9F-1D5EC0170216}"/>
          </ac:picMkLst>
        </pc:picChg>
        <pc:picChg chg="add del mod">
          <ac:chgData name="Olivia Cohen" userId="800db564-e9be-458e-8636-6050ac9e81da" providerId="ADAL" clId="{E82223B9-2C8E-1049-B736-9A5FC2867C3E}" dt="2024-11-17T21:55:50.659" v="8244" actId="1076"/>
          <ac:picMkLst>
            <pc:docMk/>
            <pc:sldMk cId="4083504715" sldId="317"/>
            <ac:picMk id="6" creationId="{3C5BADE9-405F-C54B-3B7B-70A142CF576D}"/>
          </ac:picMkLst>
        </pc:picChg>
        <pc:picChg chg="mod modCrop">
          <ac:chgData name="Olivia Cohen" userId="800db564-e9be-458e-8636-6050ac9e81da" providerId="ADAL" clId="{E82223B9-2C8E-1049-B736-9A5FC2867C3E}" dt="2024-11-17T22:01:44.547" v="8284" actId="14100"/>
          <ac:picMkLst>
            <pc:docMk/>
            <pc:sldMk cId="4083504715" sldId="317"/>
            <ac:picMk id="8" creationId="{1A5AA584-CF15-CE02-D535-5181A18CB333}"/>
          </ac:picMkLst>
        </pc:picChg>
        <pc:picChg chg="mod topLvl">
          <ac:chgData name="Olivia Cohen" userId="800db564-e9be-458e-8636-6050ac9e81da" providerId="ADAL" clId="{E82223B9-2C8E-1049-B736-9A5FC2867C3E}" dt="2024-11-17T21:56:31.444" v="8246" actId="1076"/>
          <ac:picMkLst>
            <pc:docMk/>
            <pc:sldMk cId="4083504715" sldId="317"/>
            <ac:picMk id="10" creationId="{C7BCAA31-997B-C509-E7B7-464A9712EC9A}"/>
          </ac:picMkLst>
        </pc:picChg>
        <pc:picChg chg="mod topLvl">
          <ac:chgData name="Olivia Cohen" userId="800db564-e9be-458e-8636-6050ac9e81da" providerId="ADAL" clId="{E82223B9-2C8E-1049-B736-9A5FC2867C3E}" dt="2024-11-17T21:56:52.780" v="8251" actId="1076"/>
          <ac:picMkLst>
            <pc:docMk/>
            <pc:sldMk cId="4083504715" sldId="317"/>
            <ac:picMk id="11" creationId="{26F46EF3-8476-98EF-D1D4-1807A7837A44}"/>
          </ac:picMkLst>
        </pc:picChg>
        <pc:picChg chg="mod topLvl">
          <ac:chgData name="Olivia Cohen" userId="800db564-e9be-458e-8636-6050ac9e81da" providerId="ADAL" clId="{E82223B9-2C8E-1049-B736-9A5FC2867C3E}" dt="2024-11-17T22:01:00.997" v="8280" actId="1076"/>
          <ac:picMkLst>
            <pc:docMk/>
            <pc:sldMk cId="4083504715" sldId="317"/>
            <ac:picMk id="12" creationId="{12BF1B50-7572-2544-0DB9-44A97DABE8A4}"/>
          </ac:picMkLst>
        </pc:picChg>
      </pc:sldChg>
      <pc:sldChg chg="delSp mod">
        <pc:chgData name="Olivia Cohen" userId="800db564-e9be-458e-8636-6050ac9e81da" providerId="ADAL" clId="{E82223B9-2C8E-1049-B736-9A5FC2867C3E}" dt="2024-11-08T01:00:31.499" v="2055" actId="478"/>
        <pc:sldMkLst>
          <pc:docMk/>
          <pc:sldMk cId="1956404689" sldId="319"/>
        </pc:sldMkLst>
      </pc:sldChg>
      <pc:sldChg chg="addSp modSp mod">
        <pc:chgData name="Olivia Cohen" userId="800db564-e9be-458e-8636-6050ac9e81da" providerId="ADAL" clId="{E82223B9-2C8E-1049-B736-9A5FC2867C3E}" dt="2024-11-17T17:20:27.605" v="8025" actId="20577"/>
        <pc:sldMkLst>
          <pc:docMk/>
          <pc:sldMk cId="519917022" sldId="320"/>
        </pc:sldMkLst>
        <pc:spChg chg="mod">
          <ac:chgData name="Olivia Cohen" userId="800db564-e9be-458e-8636-6050ac9e81da" providerId="ADAL" clId="{E82223B9-2C8E-1049-B736-9A5FC2867C3E}" dt="2024-11-17T17:20:27.605" v="8025" actId="20577"/>
          <ac:spMkLst>
            <pc:docMk/>
            <pc:sldMk cId="519917022" sldId="320"/>
            <ac:spMk id="3" creationId="{B8B87DEA-3224-5F71-78B2-208254CA8794}"/>
          </ac:spMkLst>
        </pc:spChg>
        <pc:spChg chg="add mod">
          <ac:chgData name="Olivia Cohen" userId="800db564-e9be-458e-8636-6050ac9e81da" providerId="ADAL" clId="{E82223B9-2C8E-1049-B736-9A5FC2867C3E}" dt="2024-11-10T19:15:59.464" v="3021" actId="1076"/>
          <ac:spMkLst>
            <pc:docMk/>
            <pc:sldMk cId="519917022" sldId="320"/>
            <ac:spMk id="4" creationId="{C42E6318-F337-D8A5-38BF-1F2B0E2BFA15}"/>
          </ac:spMkLst>
        </pc:spChg>
      </pc:sldChg>
      <pc:sldChg chg="modSp mod">
        <pc:chgData name="Olivia Cohen" userId="800db564-e9be-458e-8636-6050ac9e81da" providerId="ADAL" clId="{E82223B9-2C8E-1049-B736-9A5FC2867C3E}" dt="2024-11-10T19:02:43.463" v="2902" actId="20577"/>
        <pc:sldMkLst>
          <pc:docMk/>
          <pc:sldMk cId="3451578612" sldId="322"/>
        </pc:sldMkLst>
      </pc:sldChg>
      <pc:sldChg chg="addSp delSp modSp mod">
        <pc:chgData name="Olivia Cohen" userId="800db564-e9be-458e-8636-6050ac9e81da" providerId="ADAL" clId="{E82223B9-2C8E-1049-B736-9A5FC2867C3E}" dt="2024-11-17T17:25:20.498" v="8094" actId="20577"/>
        <pc:sldMkLst>
          <pc:docMk/>
          <pc:sldMk cId="1841880339" sldId="324"/>
        </pc:sldMkLst>
        <pc:spChg chg="add mod">
          <ac:chgData name="Olivia Cohen" userId="800db564-e9be-458e-8636-6050ac9e81da" providerId="ADAL" clId="{E82223B9-2C8E-1049-B736-9A5FC2867C3E}" dt="2024-11-10T19:35:50.803" v="3230" actId="167"/>
          <ac:spMkLst>
            <pc:docMk/>
            <pc:sldMk cId="1841880339" sldId="324"/>
            <ac:spMk id="4" creationId="{BB8B087C-7925-54C4-ADC1-2B23FCF6926A}"/>
          </ac:spMkLst>
        </pc:spChg>
        <pc:spChg chg="add mod">
          <ac:chgData name="Olivia Cohen" userId="800db564-e9be-458e-8636-6050ac9e81da" providerId="ADAL" clId="{E82223B9-2C8E-1049-B736-9A5FC2867C3E}" dt="2024-11-17T17:25:20.498" v="8094" actId="20577"/>
          <ac:spMkLst>
            <pc:docMk/>
            <pc:sldMk cId="1841880339" sldId="324"/>
            <ac:spMk id="5" creationId="{FAB090A0-5D3D-417E-C573-0A20ED8BB236}"/>
          </ac:spMkLst>
        </pc:spChg>
      </pc:sldChg>
      <pc:sldChg chg="modSp add mod">
        <pc:chgData name="Olivia Cohen" userId="800db564-e9be-458e-8636-6050ac9e81da" providerId="ADAL" clId="{E82223B9-2C8E-1049-B736-9A5FC2867C3E}" dt="2024-11-06T02:55:53.441" v="573" actId="20577"/>
        <pc:sldMkLst>
          <pc:docMk/>
          <pc:sldMk cId="2649390151" sldId="326"/>
        </pc:sldMkLst>
        <pc:spChg chg="mod">
          <ac:chgData name="Olivia Cohen" userId="800db564-e9be-458e-8636-6050ac9e81da" providerId="ADAL" clId="{E82223B9-2C8E-1049-B736-9A5FC2867C3E}" dt="2024-11-06T02:55:53.441" v="573" actId="20577"/>
          <ac:spMkLst>
            <pc:docMk/>
            <pc:sldMk cId="2649390151" sldId="326"/>
            <ac:spMk id="207" creationId="{5FD99CA8-1ECA-F720-28B4-F9483483037D}"/>
          </ac:spMkLst>
        </pc:spChg>
      </pc:sldChg>
      <pc:sldChg chg="modSp add mod">
        <pc:chgData name="Olivia Cohen" userId="800db564-e9be-458e-8636-6050ac9e81da" providerId="ADAL" clId="{E82223B9-2C8E-1049-B736-9A5FC2867C3E}" dt="2024-11-06T02:56:40.589" v="603" actId="20577"/>
        <pc:sldMkLst>
          <pc:docMk/>
          <pc:sldMk cId="1754555926" sldId="327"/>
        </pc:sldMkLst>
        <pc:spChg chg="mod">
          <ac:chgData name="Olivia Cohen" userId="800db564-e9be-458e-8636-6050ac9e81da" providerId="ADAL" clId="{E82223B9-2C8E-1049-B736-9A5FC2867C3E}" dt="2024-11-06T02:56:40.589" v="603" actId="20577"/>
          <ac:spMkLst>
            <pc:docMk/>
            <pc:sldMk cId="1754555926" sldId="327"/>
            <ac:spMk id="207" creationId="{FAF5DAEC-3F2C-1083-65E2-CEDDB6F66B55}"/>
          </ac:spMkLst>
        </pc:spChg>
      </pc:sldChg>
      <pc:sldChg chg="modSp add mod">
        <pc:chgData name="Olivia Cohen" userId="800db564-e9be-458e-8636-6050ac9e81da" providerId="ADAL" clId="{E82223B9-2C8E-1049-B736-9A5FC2867C3E}" dt="2024-11-06T02:57:09.498" v="622" actId="20577"/>
        <pc:sldMkLst>
          <pc:docMk/>
          <pc:sldMk cId="3180686253" sldId="328"/>
        </pc:sldMkLst>
        <pc:spChg chg="mod">
          <ac:chgData name="Olivia Cohen" userId="800db564-e9be-458e-8636-6050ac9e81da" providerId="ADAL" clId="{E82223B9-2C8E-1049-B736-9A5FC2867C3E}" dt="2024-11-06T02:57:09.498" v="622" actId="20577"/>
          <ac:spMkLst>
            <pc:docMk/>
            <pc:sldMk cId="3180686253" sldId="328"/>
            <ac:spMk id="207" creationId="{FBED9C8D-D012-16C5-7E5C-88050EE93FC8}"/>
          </ac:spMkLst>
        </pc:spChg>
      </pc:sldChg>
      <pc:sldChg chg="modSp add mod">
        <pc:chgData name="Olivia Cohen" userId="800db564-e9be-458e-8636-6050ac9e81da" providerId="ADAL" clId="{E82223B9-2C8E-1049-B736-9A5FC2867C3E}" dt="2024-11-06T02:57:59.484" v="660" actId="14100"/>
        <pc:sldMkLst>
          <pc:docMk/>
          <pc:sldMk cId="1646833833" sldId="329"/>
        </pc:sldMkLst>
        <pc:spChg chg="mod">
          <ac:chgData name="Olivia Cohen" userId="800db564-e9be-458e-8636-6050ac9e81da" providerId="ADAL" clId="{E82223B9-2C8E-1049-B736-9A5FC2867C3E}" dt="2024-11-06T02:57:59.484" v="660" actId="14100"/>
          <ac:spMkLst>
            <pc:docMk/>
            <pc:sldMk cId="1646833833" sldId="329"/>
            <ac:spMk id="246" creationId="{E655928F-8B78-5BEA-7B7B-02E577D94A81}"/>
          </ac:spMkLst>
        </pc:spChg>
        <pc:spChg chg="mod">
          <ac:chgData name="Olivia Cohen" userId="800db564-e9be-458e-8636-6050ac9e81da" providerId="ADAL" clId="{E82223B9-2C8E-1049-B736-9A5FC2867C3E}" dt="2024-11-06T02:57:29.861" v="626" actId="20577"/>
          <ac:spMkLst>
            <pc:docMk/>
            <pc:sldMk cId="1646833833" sldId="329"/>
            <ac:spMk id="247" creationId="{386A111C-2048-83D7-E148-92DCFEA84AFC}"/>
          </ac:spMkLst>
        </pc:spChg>
      </pc:sldChg>
      <pc:sldChg chg="modSp add mod ord">
        <pc:chgData name="Olivia Cohen" userId="800db564-e9be-458e-8636-6050ac9e81da" providerId="ADAL" clId="{E82223B9-2C8E-1049-B736-9A5FC2867C3E}" dt="2024-11-06T02:58:36.542" v="677" actId="20577"/>
        <pc:sldMkLst>
          <pc:docMk/>
          <pc:sldMk cId="422862076" sldId="330"/>
        </pc:sldMkLst>
        <pc:spChg chg="mod">
          <ac:chgData name="Olivia Cohen" userId="800db564-e9be-458e-8636-6050ac9e81da" providerId="ADAL" clId="{E82223B9-2C8E-1049-B736-9A5FC2867C3E}" dt="2024-11-06T02:58:36.542" v="677" actId="20577"/>
          <ac:spMkLst>
            <pc:docMk/>
            <pc:sldMk cId="422862076" sldId="330"/>
            <ac:spMk id="207" creationId="{CF562182-00E1-2437-184E-BED4A99B2CE9}"/>
          </ac:spMkLst>
        </pc:spChg>
      </pc:sldChg>
      <pc:sldChg chg="modSp add mod">
        <pc:chgData name="Olivia Cohen" userId="800db564-e9be-458e-8636-6050ac9e81da" providerId="ADAL" clId="{E82223B9-2C8E-1049-B736-9A5FC2867C3E}" dt="2024-11-06T02:58:53.224" v="694" actId="20577"/>
        <pc:sldMkLst>
          <pc:docMk/>
          <pc:sldMk cId="3620841279" sldId="331"/>
        </pc:sldMkLst>
        <pc:spChg chg="mod">
          <ac:chgData name="Olivia Cohen" userId="800db564-e9be-458e-8636-6050ac9e81da" providerId="ADAL" clId="{E82223B9-2C8E-1049-B736-9A5FC2867C3E}" dt="2024-11-06T02:58:53.224" v="694" actId="20577"/>
          <ac:spMkLst>
            <pc:docMk/>
            <pc:sldMk cId="3620841279" sldId="331"/>
            <ac:spMk id="207" creationId="{66F35AF4-2361-3350-9C65-E27F791D3D2B}"/>
          </ac:spMkLst>
        </pc:spChg>
      </pc:sldChg>
      <pc:sldChg chg="modSp add del mod ord">
        <pc:chgData name="Olivia Cohen" userId="800db564-e9be-458e-8636-6050ac9e81da" providerId="ADAL" clId="{E82223B9-2C8E-1049-B736-9A5FC2867C3E}" dt="2024-11-10T20:14:54.326" v="3987" actId="2696"/>
        <pc:sldMkLst>
          <pc:docMk/>
          <pc:sldMk cId="2649104264" sldId="332"/>
        </pc:sldMkLst>
      </pc:sldChg>
      <pc:sldChg chg="addSp modSp add mod">
        <pc:chgData name="Olivia Cohen" userId="800db564-e9be-458e-8636-6050ac9e81da" providerId="ADAL" clId="{E82223B9-2C8E-1049-B736-9A5FC2867C3E}" dt="2024-11-17T17:22:39.079" v="8029" actId="20577"/>
        <pc:sldMkLst>
          <pc:docMk/>
          <pc:sldMk cId="2165321235" sldId="333"/>
        </pc:sldMkLst>
        <pc:spChg chg="mod">
          <ac:chgData name="Olivia Cohen" userId="800db564-e9be-458e-8636-6050ac9e81da" providerId="ADAL" clId="{E82223B9-2C8E-1049-B736-9A5FC2867C3E}" dt="2024-11-14T02:25:09.357" v="6955" actId="20577"/>
          <ac:spMkLst>
            <pc:docMk/>
            <pc:sldMk cId="2165321235" sldId="333"/>
            <ac:spMk id="2" creationId="{D259F79A-8AAF-6CE9-C5E1-083C165356B1}"/>
          </ac:spMkLst>
        </pc:spChg>
        <pc:spChg chg="mod">
          <ac:chgData name="Olivia Cohen" userId="800db564-e9be-458e-8636-6050ac9e81da" providerId="ADAL" clId="{E82223B9-2C8E-1049-B736-9A5FC2867C3E}" dt="2024-11-17T17:22:39.079" v="8029" actId="20577"/>
          <ac:spMkLst>
            <pc:docMk/>
            <pc:sldMk cId="2165321235" sldId="333"/>
            <ac:spMk id="3" creationId="{679C4E21-3763-C3AF-C06D-03A97A6DC2D4}"/>
          </ac:spMkLst>
        </pc:spChg>
        <pc:spChg chg="add mod">
          <ac:chgData name="Olivia Cohen" userId="800db564-e9be-458e-8636-6050ac9e81da" providerId="ADAL" clId="{E82223B9-2C8E-1049-B736-9A5FC2867C3E}" dt="2024-11-10T19:15:11.060" v="3016" actId="167"/>
          <ac:spMkLst>
            <pc:docMk/>
            <pc:sldMk cId="2165321235" sldId="333"/>
            <ac:spMk id="4" creationId="{A30BEEB2-42E3-0D1B-16DF-E2267B9EB7B9}"/>
          </ac:spMkLst>
        </pc:spChg>
      </pc:sldChg>
      <pc:sldChg chg="addSp delSp modSp add mod">
        <pc:chgData name="Olivia Cohen" userId="800db564-e9be-458e-8636-6050ac9e81da" providerId="ADAL" clId="{E82223B9-2C8E-1049-B736-9A5FC2867C3E}" dt="2024-11-17T21:57:29.395" v="8259" actId="20577"/>
        <pc:sldMkLst>
          <pc:docMk/>
          <pc:sldMk cId="4067543144" sldId="334"/>
        </pc:sldMkLst>
        <pc:spChg chg="mod">
          <ac:chgData name="Olivia Cohen" userId="800db564-e9be-458e-8636-6050ac9e81da" providerId="ADAL" clId="{E82223B9-2C8E-1049-B736-9A5FC2867C3E}" dt="2024-11-13T22:50:06.088" v="6837" actId="1076"/>
          <ac:spMkLst>
            <pc:docMk/>
            <pc:sldMk cId="4067543144" sldId="334"/>
            <ac:spMk id="2" creationId="{A4BB3C85-4D03-2581-C26D-06D3531422E3}"/>
          </ac:spMkLst>
        </pc:spChg>
        <pc:spChg chg="mod">
          <ac:chgData name="Olivia Cohen" userId="800db564-e9be-458e-8636-6050ac9e81da" providerId="ADAL" clId="{E82223B9-2C8E-1049-B736-9A5FC2867C3E}" dt="2024-11-17T21:57:29.395" v="8259" actId="20577"/>
          <ac:spMkLst>
            <pc:docMk/>
            <pc:sldMk cId="4067543144" sldId="334"/>
            <ac:spMk id="3" creationId="{3DE3A4F0-B3AA-4D84-6DE2-35033D3AB4EB}"/>
          </ac:spMkLst>
        </pc:spChg>
        <pc:spChg chg="add mod">
          <ac:chgData name="Olivia Cohen" userId="800db564-e9be-458e-8636-6050ac9e81da" providerId="ADAL" clId="{E82223B9-2C8E-1049-B736-9A5FC2867C3E}" dt="2024-11-13T20:55:15.580" v="6495" actId="1076"/>
          <ac:spMkLst>
            <pc:docMk/>
            <pc:sldMk cId="4067543144" sldId="334"/>
            <ac:spMk id="6" creationId="{C2D4B816-2AB2-3204-DE3C-4B8EF4863562}"/>
          </ac:spMkLst>
        </pc:spChg>
      </pc:sldChg>
      <pc:sldChg chg="add">
        <pc:chgData name="Olivia Cohen" userId="800db564-e9be-458e-8636-6050ac9e81da" providerId="ADAL" clId="{E82223B9-2C8E-1049-B736-9A5FC2867C3E}" dt="2024-11-06T02:59:27.693" v="698"/>
        <pc:sldMkLst>
          <pc:docMk/>
          <pc:sldMk cId="3140378072" sldId="335"/>
        </pc:sldMkLst>
      </pc:sldChg>
      <pc:sldChg chg="add">
        <pc:chgData name="Olivia Cohen" userId="800db564-e9be-458e-8636-6050ac9e81da" providerId="ADAL" clId="{E82223B9-2C8E-1049-B736-9A5FC2867C3E}" dt="2024-11-06T02:59:39.365" v="703"/>
        <pc:sldMkLst>
          <pc:docMk/>
          <pc:sldMk cId="1217389319" sldId="336"/>
        </pc:sldMkLst>
      </pc:sldChg>
      <pc:sldChg chg="add">
        <pc:chgData name="Olivia Cohen" userId="800db564-e9be-458e-8636-6050ac9e81da" providerId="ADAL" clId="{E82223B9-2C8E-1049-B736-9A5FC2867C3E}" dt="2024-11-06T02:59:39.812" v="704"/>
        <pc:sldMkLst>
          <pc:docMk/>
          <pc:sldMk cId="4121552290" sldId="337"/>
        </pc:sldMkLst>
      </pc:sldChg>
      <pc:sldChg chg="add">
        <pc:chgData name="Olivia Cohen" userId="800db564-e9be-458e-8636-6050ac9e81da" providerId="ADAL" clId="{E82223B9-2C8E-1049-B736-9A5FC2867C3E}" dt="2024-11-06T02:59:46.616" v="705"/>
        <pc:sldMkLst>
          <pc:docMk/>
          <pc:sldMk cId="3776048421" sldId="338"/>
        </pc:sldMkLst>
      </pc:sldChg>
      <pc:sldChg chg="modSp add mod">
        <pc:chgData name="Olivia Cohen" userId="800db564-e9be-458e-8636-6050ac9e81da" providerId="ADAL" clId="{E82223B9-2C8E-1049-B736-9A5FC2867C3E}" dt="2024-11-18T13:09:41.099" v="8985" actId="12"/>
        <pc:sldMkLst>
          <pc:docMk/>
          <pc:sldMk cId="743485530" sldId="339"/>
        </pc:sldMkLst>
        <pc:spChg chg="mod">
          <ac:chgData name="Olivia Cohen" userId="800db564-e9be-458e-8636-6050ac9e81da" providerId="ADAL" clId="{E82223B9-2C8E-1049-B736-9A5FC2867C3E}" dt="2024-11-06T03:08:51.333" v="721" actId="1076"/>
          <ac:spMkLst>
            <pc:docMk/>
            <pc:sldMk cId="743485530" sldId="339"/>
            <ac:spMk id="2" creationId="{08DE7860-826D-4F0E-27A1-DF67BE11395D}"/>
          </ac:spMkLst>
        </pc:spChg>
        <pc:spChg chg="mod">
          <ac:chgData name="Olivia Cohen" userId="800db564-e9be-458e-8636-6050ac9e81da" providerId="ADAL" clId="{E82223B9-2C8E-1049-B736-9A5FC2867C3E}" dt="2024-11-18T13:09:41.099" v="8985" actId="12"/>
          <ac:spMkLst>
            <pc:docMk/>
            <pc:sldMk cId="743485530" sldId="339"/>
            <ac:spMk id="3" creationId="{B0905175-C805-FDED-6C7E-1442F3B71385}"/>
          </ac:spMkLst>
        </pc:spChg>
      </pc:sldChg>
      <pc:sldChg chg="addSp delSp modSp add mod">
        <pc:chgData name="Olivia Cohen" userId="800db564-e9be-458e-8636-6050ac9e81da" providerId="ADAL" clId="{E82223B9-2C8E-1049-B736-9A5FC2867C3E}" dt="2024-11-17T21:50:59.998" v="8232" actId="20577"/>
        <pc:sldMkLst>
          <pc:docMk/>
          <pc:sldMk cId="1977382701" sldId="340"/>
        </pc:sldMkLst>
        <pc:spChg chg="add mod">
          <ac:chgData name="Olivia Cohen" userId="800db564-e9be-458e-8636-6050ac9e81da" providerId="ADAL" clId="{E82223B9-2C8E-1049-B736-9A5FC2867C3E}" dt="2024-11-13T15:30:25.211" v="4429" actId="1076"/>
          <ac:spMkLst>
            <pc:docMk/>
            <pc:sldMk cId="1977382701" sldId="340"/>
            <ac:spMk id="5" creationId="{A564662B-7945-0841-C6CB-70DB5CDFCFB9}"/>
          </ac:spMkLst>
        </pc:spChg>
        <pc:spChg chg="add mod">
          <ac:chgData name="Olivia Cohen" userId="800db564-e9be-458e-8636-6050ac9e81da" providerId="ADAL" clId="{E82223B9-2C8E-1049-B736-9A5FC2867C3E}" dt="2024-11-07T04:12:25.852" v="1659" actId="14100"/>
          <ac:spMkLst>
            <pc:docMk/>
            <pc:sldMk cId="1977382701" sldId="340"/>
            <ac:spMk id="6" creationId="{1EC571B9-2EB9-A4C3-4C6A-C14D890DB6E3}"/>
          </ac:spMkLst>
        </pc:spChg>
        <pc:spChg chg="mod">
          <ac:chgData name="Olivia Cohen" userId="800db564-e9be-458e-8636-6050ac9e81da" providerId="ADAL" clId="{E82223B9-2C8E-1049-B736-9A5FC2867C3E}" dt="2024-11-17T21:50:59.998" v="8232" actId="20577"/>
          <ac:spMkLst>
            <pc:docMk/>
            <pc:sldMk cId="1977382701" sldId="340"/>
            <ac:spMk id="9" creationId="{914D05A9-1E47-E803-4C00-503C5F668262}"/>
          </ac:spMkLst>
        </pc:spChg>
        <pc:spChg chg="mod">
          <ac:chgData name="Olivia Cohen" userId="800db564-e9be-458e-8636-6050ac9e81da" providerId="ADAL" clId="{E82223B9-2C8E-1049-B736-9A5FC2867C3E}" dt="2024-11-13T15:30:12.991" v="4425" actId="14100"/>
          <ac:spMkLst>
            <pc:docMk/>
            <pc:sldMk cId="1977382701" sldId="340"/>
            <ac:spMk id="257" creationId="{7198DAFB-ACAA-33A9-12E8-681C2D9575E2}"/>
          </ac:spMkLst>
        </pc:spChg>
        <pc:picChg chg="add mod">
          <ac:chgData name="Olivia Cohen" userId="800db564-e9be-458e-8636-6050ac9e81da" providerId="ADAL" clId="{E82223B9-2C8E-1049-B736-9A5FC2867C3E}" dt="2024-11-07T04:04:13.286" v="1581" actId="1076"/>
          <ac:picMkLst>
            <pc:docMk/>
            <pc:sldMk cId="1977382701" sldId="340"/>
            <ac:picMk id="4" creationId="{D4B535BD-4D1B-52A0-0CE9-019EFDCD9CA9}"/>
          </ac:picMkLst>
        </pc:picChg>
        <pc:picChg chg="add mod">
          <ac:chgData name="Olivia Cohen" userId="800db564-e9be-458e-8636-6050ac9e81da" providerId="ADAL" clId="{E82223B9-2C8E-1049-B736-9A5FC2867C3E}" dt="2024-11-13T15:30:23.566" v="4428" actId="1076"/>
          <ac:picMkLst>
            <pc:docMk/>
            <pc:sldMk cId="1977382701" sldId="340"/>
            <ac:picMk id="10" creationId="{10488060-27F2-2542-F99F-0B7E541A53B7}"/>
          </ac:picMkLst>
        </pc:picChg>
        <pc:picChg chg="add mod">
          <ac:chgData name="Olivia Cohen" userId="800db564-e9be-458e-8636-6050ac9e81da" providerId="ADAL" clId="{E82223B9-2C8E-1049-B736-9A5FC2867C3E}" dt="2024-11-13T15:18:10.159" v="4178" actId="1076"/>
          <ac:picMkLst>
            <pc:docMk/>
            <pc:sldMk cId="1977382701" sldId="340"/>
            <ac:picMk id="11" creationId="{1F118F89-F2D3-3358-45FD-2459E165AF58}"/>
          </ac:picMkLst>
        </pc:picChg>
        <pc:picChg chg="add mod">
          <ac:chgData name="Olivia Cohen" userId="800db564-e9be-458e-8636-6050ac9e81da" providerId="ADAL" clId="{E82223B9-2C8E-1049-B736-9A5FC2867C3E}" dt="2024-11-07T04:13:02.888" v="1662" actId="14100"/>
          <ac:picMkLst>
            <pc:docMk/>
            <pc:sldMk cId="1977382701" sldId="340"/>
            <ac:picMk id="15" creationId="{CAFEE587-A2F8-C282-69E6-99FABA2CB070}"/>
          </ac:picMkLst>
        </pc:picChg>
        <pc:picChg chg="add mod modCrop">
          <ac:chgData name="Olivia Cohen" userId="800db564-e9be-458e-8636-6050ac9e81da" providerId="ADAL" clId="{E82223B9-2C8E-1049-B736-9A5FC2867C3E}" dt="2024-11-13T15:30:32.732" v="4434" actId="1036"/>
          <ac:picMkLst>
            <pc:docMk/>
            <pc:sldMk cId="1977382701" sldId="340"/>
            <ac:picMk id="20" creationId="{DF29D1EA-6EB4-428C-2377-4A3285C87E2D}"/>
          </ac:picMkLst>
        </pc:picChg>
      </pc:sldChg>
      <pc:sldChg chg="addSp delSp modSp add mod">
        <pc:chgData name="Olivia Cohen" userId="800db564-e9be-458e-8636-6050ac9e81da" providerId="ADAL" clId="{E82223B9-2C8E-1049-B736-9A5FC2867C3E}" dt="2024-11-13T16:28:24.297" v="5460" actId="20577"/>
        <pc:sldMkLst>
          <pc:docMk/>
          <pc:sldMk cId="3292521825" sldId="341"/>
        </pc:sldMkLst>
        <pc:spChg chg="add mod">
          <ac:chgData name="Olivia Cohen" userId="800db564-e9be-458e-8636-6050ac9e81da" providerId="ADAL" clId="{E82223B9-2C8E-1049-B736-9A5FC2867C3E}" dt="2024-11-07T04:08:22.842" v="1627" actId="14100"/>
          <ac:spMkLst>
            <pc:docMk/>
            <pc:sldMk cId="3292521825" sldId="341"/>
            <ac:spMk id="3" creationId="{46A7A714-D51E-23F6-786E-B15F0D07C673}"/>
          </ac:spMkLst>
        </pc:spChg>
        <pc:spChg chg="add mod">
          <ac:chgData name="Olivia Cohen" userId="800db564-e9be-458e-8636-6050ac9e81da" providerId="ADAL" clId="{E82223B9-2C8E-1049-B736-9A5FC2867C3E}" dt="2024-11-07T04:09:49.951" v="1646" actId="14100"/>
          <ac:spMkLst>
            <pc:docMk/>
            <pc:sldMk cId="3292521825" sldId="341"/>
            <ac:spMk id="4" creationId="{90697595-C17E-ED0C-3407-C23BE85BAB0A}"/>
          </ac:spMkLst>
        </pc:spChg>
        <pc:spChg chg="mod">
          <ac:chgData name="Olivia Cohen" userId="800db564-e9be-458e-8636-6050ac9e81da" providerId="ADAL" clId="{E82223B9-2C8E-1049-B736-9A5FC2867C3E}" dt="2024-11-13T16:28:24.297" v="5460" actId="20577"/>
          <ac:spMkLst>
            <pc:docMk/>
            <pc:sldMk cId="3292521825" sldId="341"/>
            <ac:spMk id="9" creationId="{FB24D63B-6E89-F4C0-EB10-078B7A517BD7}"/>
          </ac:spMkLst>
        </pc:spChg>
        <pc:spChg chg="mod">
          <ac:chgData name="Olivia Cohen" userId="800db564-e9be-458e-8636-6050ac9e81da" providerId="ADAL" clId="{E82223B9-2C8E-1049-B736-9A5FC2867C3E}" dt="2024-11-13T15:26:58.110" v="4266" actId="1076"/>
          <ac:spMkLst>
            <pc:docMk/>
            <pc:sldMk cId="3292521825" sldId="341"/>
            <ac:spMk id="257" creationId="{32CD6A4C-839F-7217-CC73-66F1D579433C}"/>
          </ac:spMkLst>
        </pc:spChg>
        <pc:picChg chg="add mod">
          <ac:chgData name="Olivia Cohen" userId="800db564-e9be-458e-8636-6050ac9e81da" providerId="ADAL" clId="{E82223B9-2C8E-1049-B736-9A5FC2867C3E}" dt="2024-11-13T15:18:56.517" v="4185" actId="1076"/>
          <ac:picMkLst>
            <pc:docMk/>
            <pc:sldMk cId="3292521825" sldId="341"/>
            <ac:picMk id="5" creationId="{EEE4CD08-7BB9-8F1C-606C-9E6F00E0417E}"/>
          </ac:picMkLst>
        </pc:picChg>
        <pc:picChg chg="add mod modCrop">
          <ac:chgData name="Olivia Cohen" userId="800db564-e9be-458e-8636-6050ac9e81da" providerId="ADAL" clId="{E82223B9-2C8E-1049-B736-9A5FC2867C3E}" dt="2024-11-13T15:19:27.324" v="4188" actId="732"/>
          <ac:picMkLst>
            <pc:docMk/>
            <pc:sldMk cId="3292521825" sldId="341"/>
            <ac:picMk id="6" creationId="{41504B79-6221-DB4A-BFA1-8B88A73C6642}"/>
          </ac:picMkLst>
        </pc:picChg>
        <pc:picChg chg="add mod">
          <ac:chgData name="Olivia Cohen" userId="800db564-e9be-458e-8636-6050ac9e81da" providerId="ADAL" clId="{E82223B9-2C8E-1049-B736-9A5FC2867C3E}" dt="2024-11-07T04:03:33.946" v="1573" actId="1076"/>
          <ac:picMkLst>
            <pc:docMk/>
            <pc:sldMk cId="3292521825" sldId="341"/>
            <ac:picMk id="10" creationId="{E5AC296B-C3E6-7CB1-5324-33212F2EBAE1}"/>
          </ac:picMkLst>
        </pc:picChg>
        <pc:picChg chg="add mod">
          <ac:chgData name="Olivia Cohen" userId="800db564-e9be-458e-8636-6050ac9e81da" providerId="ADAL" clId="{E82223B9-2C8E-1049-B736-9A5FC2867C3E}" dt="2024-11-07T04:09:21.877" v="1641" actId="1076"/>
          <ac:picMkLst>
            <pc:docMk/>
            <pc:sldMk cId="3292521825" sldId="341"/>
            <ac:picMk id="12" creationId="{69FABAD0-B978-4CFC-7DA0-1E9389C66DE3}"/>
          </ac:picMkLst>
        </pc:picChg>
        <pc:picChg chg="add mod modCrop">
          <ac:chgData name="Olivia Cohen" userId="800db564-e9be-458e-8636-6050ac9e81da" providerId="ADAL" clId="{E82223B9-2C8E-1049-B736-9A5FC2867C3E}" dt="2024-11-13T15:19:06.975" v="4186" actId="732"/>
          <ac:picMkLst>
            <pc:docMk/>
            <pc:sldMk cId="3292521825" sldId="341"/>
            <ac:picMk id="14" creationId="{48835B1E-89C9-336E-4F5B-405442627153}"/>
          </ac:picMkLst>
        </pc:picChg>
        <pc:picChg chg="add mod">
          <ac:chgData name="Olivia Cohen" userId="800db564-e9be-458e-8636-6050ac9e81da" providerId="ADAL" clId="{E82223B9-2C8E-1049-B736-9A5FC2867C3E}" dt="2024-11-06T21:20:39.396" v="1410" actId="1076"/>
          <ac:picMkLst>
            <pc:docMk/>
            <pc:sldMk cId="3292521825" sldId="341"/>
            <ac:picMk id="16" creationId="{62A5A394-6555-9CCD-0B39-7861542EC052}"/>
          </ac:picMkLst>
        </pc:picChg>
        <pc:picChg chg="add mod">
          <ac:chgData name="Olivia Cohen" userId="800db564-e9be-458e-8636-6050ac9e81da" providerId="ADAL" clId="{E82223B9-2C8E-1049-B736-9A5FC2867C3E}" dt="2024-11-06T21:22:19.717" v="1422" actId="27614"/>
          <ac:picMkLst>
            <pc:docMk/>
            <pc:sldMk cId="3292521825" sldId="341"/>
            <ac:picMk id="20" creationId="{A67ED520-B01A-6934-7985-76A7A154F8A1}"/>
          </ac:picMkLst>
        </pc:picChg>
        <pc:picChg chg="add mod">
          <ac:chgData name="Olivia Cohen" userId="800db564-e9be-458e-8636-6050ac9e81da" providerId="ADAL" clId="{E82223B9-2C8E-1049-B736-9A5FC2867C3E}" dt="2024-11-06T21:22:35.842" v="1425" actId="1076"/>
          <ac:picMkLst>
            <pc:docMk/>
            <pc:sldMk cId="3292521825" sldId="341"/>
            <ac:picMk id="22" creationId="{0395DAD0-3630-EF33-58A5-9607B465BFC4}"/>
          </ac:picMkLst>
        </pc:picChg>
      </pc:sldChg>
      <pc:sldChg chg="addSp delSp modSp add mod">
        <pc:chgData name="Olivia Cohen" userId="800db564-e9be-458e-8636-6050ac9e81da" providerId="ADAL" clId="{E82223B9-2C8E-1049-B736-9A5FC2867C3E}" dt="2024-11-18T21:51:55.071" v="9000" actId="20577"/>
        <pc:sldMkLst>
          <pc:docMk/>
          <pc:sldMk cId="2500819603" sldId="342"/>
        </pc:sldMkLst>
        <pc:spChg chg="add mod">
          <ac:chgData name="Olivia Cohen" userId="800db564-e9be-458e-8636-6050ac9e81da" providerId="ADAL" clId="{E82223B9-2C8E-1049-B736-9A5FC2867C3E}" dt="2024-11-07T21:56:14.459" v="1835" actId="14100"/>
          <ac:spMkLst>
            <pc:docMk/>
            <pc:sldMk cId="2500819603" sldId="342"/>
            <ac:spMk id="12" creationId="{DFE4C8ED-441C-12F5-1DFD-8B26AB0F306C}"/>
          </ac:spMkLst>
        </pc:spChg>
        <pc:spChg chg="add mod">
          <ac:chgData name="Olivia Cohen" userId="800db564-e9be-458e-8636-6050ac9e81da" providerId="ADAL" clId="{E82223B9-2C8E-1049-B736-9A5FC2867C3E}" dt="2024-11-07T22:12:17.186" v="1954" actId="14100"/>
          <ac:spMkLst>
            <pc:docMk/>
            <pc:sldMk cId="2500819603" sldId="342"/>
            <ac:spMk id="13" creationId="{C0A2190C-0CD6-D00E-E1F2-E68E14D385DA}"/>
          </ac:spMkLst>
        </pc:spChg>
        <pc:spChg chg="add mod">
          <ac:chgData name="Olivia Cohen" userId="800db564-e9be-458e-8636-6050ac9e81da" providerId="ADAL" clId="{E82223B9-2C8E-1049-B736-9A5FC2867C3E}" dt="2024-11-18T21:51:55.071" v="9000" actId="20577"/>
          <ac:spMkLst>
            <pc:docMk/>
            <pc:sldMk cId="2500819603" sldId="342"/>
            <ac:spMk id="14" creationId="{FF2C748D-9EE3-9C2B-D93B-1B4CCBDE307A}"/>
          </ac:spMkLst>
        </pc:spChg>
        <pc:spChg chg="add mod">
          <ac:chgData name="Olivia Cohen" userId="800db564-e9be-458e-8636-6050ac9e81da" providerId="ADAL" clId="{E82223B9-2C8E-1049-B736-9A5FC2867C3E}" dt="2024-11-07T22:13:44.165" v="1961" actId="14100"/>
          <ac:spMkLst>
            <pc:docMk/>
            <pc:sldMk cId="2500819603" sldId="342"/>
            <ac:spMk id="15" creationId="{F0137864-FB61-2E58-EFDE-4DB27C78119A}"/>
          </ac:spMkLst>
        </pc:spChg>
        <pc:spChg chg="add del mod">
          <ac:chgData name="Olivia Cohen" userId="800db564-e9be-458e-8636-6050ac9e81da" providerId="ADAL" clId="{E82223B9-2C8E-1049-B736-9A5FC2867C3E}" dt="2024-11-17T17:25:29.707" v="8095" actId="255"/>
          <ac:spMkLst>
            <pc:docMk/>
            <pc:sldMk cId="2500819603" sldId="342"/>
            <ac:spMk id="16" creationId="{EF2CA9DE-4170-587C-CE36-BEFC618EAA52}"/>
          </ac:spMkLst>
        </pc:spChg>
        <pc:spChg chg="mod">
          <ac:chgData name="Olivia Cohen" userId="800db564-e9be-458e-8636-6050ac9e81da" providerId="ADAL" clId="{E82223B9-2C8E-1049-B736-9A5FC2867C3E}" dt="2024-11-13T15:28:18.040" v="4373" actId="20577"/>
          <ac:spMkLst>
            <pc:docMk/>
            <pc:sldMk cId="2500819603" sldId="342"/>
            <ac:spMk id="257" creationId="{27CF18A6-6AAC-BC43-3433-85E143EAF8DA}"/>
          </ac:spMkLst>
        </pc:spChg>
        <pc:picChg chg="add mod">
          <ac:chgData name="Olivia Cohen" userId="800db564-e9be-458e-8636-6050ac9e81da" providerId="ADAL" clId="{E82223B9-2C8E-1049-B736-9A5FC2867C3E}" dt="2024-11-13T15:20:03.188" v="4190" actId="1076"/>
          <ac:picMkLst>
            <pc:docMk/>
            <pc:sldMk cId="2500819603" sldId="342"/>
            <ac:picMk id="3" creationId="{2A53BF3E-F5EF-9D01-836D-4BA6B561C15A}"/>
          </ac:picMkLst>
        </pc:picChg>
        <pc:picChg chg="add mod modCrop">
          <ac:chgData name="Olivia Cohen" userId="800db564-e9be-458e-8636-6050ac9e81da" providerId="ADAL" clId="{E82223B9-2C8E-1049-B736-9A5FC2867C3E}" dt="2024-11-07T21:56:02.416" v="1833" actId="1076"/>
          <ac:picMkLst>
            <pc:docMk/>
            <pc:sldMk cId="2500819603" sldId="342"/>
            <ac:picMk id="4" creationId="{61F5714A-E59D-7F80-A226-7B0B802571D8}"/>
          </ac:picMkLst>
        </pc:picChg>
        <pc:picChg chg="add mod">
          <ac:chgData name="Olivia Cohen" userId="800db564-e9be-458e-8636-6050ac9e81da" providerId="ADAL" clId="{E82223B9-2C8E-1049-B736-9A5FC2867C3E}" dt="2024-11-07T22:12:07.378" v="1953" actId="14100"/>
          <ac:picMkLst>
            <pc:docMk/>
            <pc:sldMk cId="2500819603" sldId="342"/>
            <ac:picMk id="6" creationId="{B44743F5-AB92-634B-14A8-496E96884199}"/>
          </ac:picMkLst>
        </pc:picChg>
        <pc:picChg chg="add mod modCrop">
          <ac:chgData name="Olivia Cohen" userId="800db564-e9be-458e-8636-6050ac9e81da" providerId="ADAL" clId="{E82223B9-2C8E-1049-B736-9A5FC2867C3E}" dt="2024-11-07T22:13:44.165" v="1961" actId="14100"/>
          <ac:picMkLst>
            <pc:docMk/>
            <pc:sldMk cId="2500819603" sldId="342"/>
            <ac:picMk id="8" creationId="{E9678384-C848-344F-208E-99BE49E33043}"/>
          </ac:picMkLst>
        </pc:picChg>
        <pc:picChg chg="add mod">
          <ac:chgData name="Olivia Cohen" userId="800db564-e9be-458e-8636-6050ac9e81da" providerId="ADAL" clId="{E82223B9-2C8E-1049-B736-9A5FC2867C3E}" dt="2024-11-13T15:22:04.568" v="4210" actId="1076"/>
          <ac:picMkLst>
            <pc:docMk/>
            <pc:sldMk cId="2500819603" sldId="342"/>
            <ac:picMk id="10" creationId="{DB39ABEC-89B0-40DB-9D22-4B01AECB740F}"/>
          </ac:picMkLst>
        </pc:picChg>
        <pc:picChg chg="add mod">
          <ac:chgData name="Olivia Cohen" userId="800db564-e9be-458e-8636-6050ac9e81da" providerId="ADAL" clId="{E82223B9-2C8E-1049-B736-9A5FC2867C3E}" dt="2024-11-07T22:13:28.898" v="1959" actId="1076"/>
          <ac:picMkLst>
            <pc:docMk/>
            <pc:sldMk cId="2500819603" sldId="342"/>
            <ac:picMk id="11" creationId="{77C38D00-6F53-28F0-3A40-B648FFE07C3F}"/>
          </ac:picMkLst>
        </pc:picChg>
      </pc:sldChg>
      <pc:sldChg chg="modSp add mod">
        <pc:chgData name="Olivia Cohen" userId="800db564-e9be-458e-8636-6050ac9e81da" providerId="ADAL" clId="{E82223B9-2C8E-1049-B736-9A5FC2867C3E}" dt="2024-11-06T21:07:35.489" v="1294" actId="20577"/>
        <pc:sldMkLst>
          <pc:docMk/>
          <pc:sldMk cId="433987500" sldId="343"/>
        </pc:sldMkLst>
        <pc:spChg chg="mod">
          <ac:chgData name="Olivia Cohen" userId="800db564-e9be-458e-8636-6050ac9e81da" providerId="ADAL" clId="{E82223B9-2C8E-1049-B736-9A5FC2867C3E}" dt="2024-11-06T21:07:35.489" v="1294" actId="20577"/>
          <ac:spMkLst>
            <pc:docMk/>
            <pc:sldMk cId="433987500" sldId="343"/>
            <ac:spMk id="207" creationId="{EC187B75-6A0E-9F76-0A06-81D6FA26DED2}"/>
          </ac:spMkLst>
        </pc:spChg>
      </pc:sldChg>
      <pc:sldChg chg="add del">
        <pc:chgData name="Olivia Cohen" userId="800db564-e9be-458e-8636-6050ac9e81da" providerId="ADAL" clId="{E82223B9-2C8E-1049-B736-9A5FC2867C3E}" dt="2024-11-06T21:07:30.111" v="1280" actId="2696"/>
        <pc:sldMkLst>
          <pc:docMk/>
          <pc:sldMk cId="3982191325" sldId="343"/>
        </pc:sldMkLst>
      </pc:sldChg>
      <pc:sldChg chg="addSp delSp modSp add mod">
        <pc:chgData name="Olivia Cohen" userId="800db564-e9be-458e-8636-6050ac9e81da" providerId="ADAL" clId="{E82223B9-2C8E-1049-B736-9A5FC2867C3E}" dt="2024-11-13T22:13:52.919" v="6805" actId="20577"/>
        <pc:sldMkLst>
          <pc:docMk/>
          <pc:sldMk cId="2170125913" sldId="344"/>
        </pc:sldMkLst>
        <pc:spChg chg="add mod">
          <ac:chgData name="Olivia Cohen" userId="800db564-e9be-458e-8636-6050ac9e81da" providerId="ADAL" clId="{E82223B9-2C8E-1049-B736-9A5FC2867C3E}" dt="2024-11-13T22:04:58.546" v="6604" actId="1076"/>
          <ac:spMkLst>
            <pc:docMk/>
            <pc:sldMk cId="2170125913" sldId="344"/>
            <ac:spMk id="3" creationId="{4EDEA838-3C2C-72DF-36BC-B57321C07871}"/>
          </ac:spMkLst>
        </pc:spChg>
        <pc:spChg chg="add mod">
          <ac:chgData name="Olivia Cohen" userId="800db564-e9be-458e-8636-6050ac9e81da" providerId="ADAL" clId="{E82223B9-2C8E-1049-B736-9A5FC2867C3E}" dt="2024-11-13T22:05:41.237" v="6618" actId="1076"/>
          <ac:spMkLst>
            <pc:docMk/>
            <pc:sldMk cId="2170125913" sldId="344"/>
            <ac:spMk id="5" creationId="{9B8CD6B9-DC64-7846-0C09-C47F9EAA2DC0}"/>
          </ac:spMkLst>
        </pc:spChg>
        <pc:spChg chg="add mod">
          <ac:chgData name="Olivia Cohen" userId="800db564-e9be-458e-8636-6050ac9e81da" providerId="ADAL" clId="{E82223B9-2C8E-1049-B736-9A5FC2867C3E}" dt="2024-11-13T22:05:50.242" v="6622" actId="1076"/>
          <ac:spMkLst>
            <pc:docMk/>
            <pc:sldMk cId="2170125913" sldId="344"/>
            <ac:spMk id="6" creationId="{D77E594E-82BE-A3F7-3C12-35E393A78DBB}"/>
          </ac:spMkLst>
        </pc:spChg>
        <pc:spChg chg="add mod">
          <ac:chgData name="Olivia Cohen" userId="800db564-e9be-458e-8636-6050ac9e81da" providerId="ADAL" clId="{E82223B9-2C8E-1049-B736-9A5FC2867C3E}" dt="2024-11-13T22:13:52.919" v="6805" actId="20577"/>
          <ac:spMkLst>
            <pc:docMk/>
            <pc:sldMk cId="2170125913" sldId="344"/>
            <ac:spMk id="7" creationId="{B7A736E0-650B-29F3-DE28-C134BE6031C4}"/>
          </ac:spMkLst>
        </pc:spChg>
        <pc:spChg chg="mod">
          <ac:chgData name="Olivia Cohen" userId="800db564-e9be-458e-8636-6050ac9e81da" providerId="ADAL" clId="{E82223B9-2C8E-1049-B736-9A5FC2867C3E}" dt="2024-11-13T22:05:03.611" v="6606" actId="14100"/>
          <ac:spMkLst>
            <pc:docMk/>
            <pc:sldMk cId="2170125913" sldId="344"/>
            <ac:spMk id="9" creationId="{1F746256-5EE3-CA3C-0A07-B0154B11A9E9}"/>
          </ac:spMkLst>
        </pc:spChg>
        <pc:spChg chg="mod">
          <ac:chgData name="Olivia Cohen" userId="800db564-e9be-458e-8636-6050ac9e81da" providerId="ADAL" clId="{E82223B9-2C8E-1049-B736-9A5FC2867C3E}" dt="2024-11-06T21:07:56.639" v="1313" actId="20577"/>
          <ac:spMkLst>
            <pc:docMk/>
            <pc:sldMk cId="2170125913" sldId="344"/>
            <ac:spMk id="257" creationId="{8A2A0442-E0FC-B210-32EB-31B41420217C}"/>
          </ac:spMkLst>
        </pc:spChg>
      </pc:sldChg>
      <pc:sldChg chg="del">
        <pc:chgData name="Olivia Cohen" userId="800db564-e9be-458e-8636-6050ac9e81da" providerId="ADAL" clId="{E82223B9-2C8E-1049-B736-9A5FC2867C3E}" dt="2024-11-10T18:50:18.880" v="2833" actId="2696"/>
        <pc:sldMkLst>
          <pc:docMk/>
          <pc:sldMk cId="2391439412" sldId="345"/>
        </pc:sldMkLst>
      </pc:sldChg>
      <pc:sldChg chg="modSp del mod">
        <pc:chgData name="Olivia Cohen" userId="800db564-e9be-458e-8636-6050ac9e81da" providerId="ADAL" clId="{E82223B9-2C8E-1049-B736-9A5FC2867C3E}" dt="2024-11-10T01:34:42.147" v="2788" actId="2696"/>
        <pc:sldMkLst>
          <pc:docMk/>
          <pc:sldMk cId="76564196" sldId="346"/>
        </pc:sldMkLst>
      </pc:sldChg>
      <pc:sldChg chg="addSp delSp modSp mod ord">
        <pc:chgData name="Olivia Cohen" userId="800db564-e9be-458e-8636-6050ac9e81da" providerId="ADAL" clId="{E82223B9-2C8E-1049-B736-9A5FC2867C3E}" dt="2024-11-18T02:17:16.504" v="8978" actId="1038"/>
        <pc:sldMkLst>
          <pc:docMk/>
          <pc:sldMk cId="1467705910" sldId="347"/>
        </pc:sldMkLst>
        <pc:picChg chg="add mod">
          <ac:chgData name="Olivia Cohen" userId="800db564-e9be-458e-8636-6050ac9e81da" providerId="ADAL" clId="{E82223B9-2C8E-1049-B736-9A5FC2867C3E}" dt="2024-11-18T02:17:16.504" v="8978" actId="1038"/>
          <ac:picMkLst>
            <pc:docMk/>
            <pc:sldMk cId="1467705910" sldId="347"/>
            <ac:picMk id="4" creationId="{9382A91B-D405-69ED-CD33-5F7526F47FEA}"/>
          </ac:picMkLst>
        </pc:picChg>
        <pc:picChg chg="add mod">
          <ac:chgData name="Olivia Cohen" userId="800db564-e9be-458e-8636-6050ac9e81da" providerId="ADAL" clId="{E82223B9-2C8E-1049-B736-9A5FC2867C3E}" dt="2024-11-18T02:17:14.378" v="8977" actId="1038"/>
          <ac:picMkLst>
            <pc:docMk/>
            <pc:sldMk cId="1467705910" sldId="347"/>
            <ac:picMk id="6" creationId="{F729F7A0-1168-A673-C434-B5E560B8B320}"/>
          </ac:picMkLst>
        </pc:picChg>
        <pc:picChg chg="add mod">
          <ac:chgData name="Olivia Cohen" userId="800db564-e9be-458e-8636-6050ac9e81da" providerId="ADAL" clId="{E82223B9-2C8E-1049-B736-9A5FC2867C3E}" dt="2024-11-18T02:17:05.103" v="8938" actId="1038"/>
          <ac:picMkLst>
            <pc:docMk/>
            <pc:sldMk cId="1467705910" sldId="347"/>
            <ac:picMk id="8" creationId="{C1E1C028-DCC6-BDF1-7088-C4BC3ECC368D}"/>
          </ac:picMkLst>
        </pc:picChg>
        <pc:picChg chg="add del mod">
          <ac:chgData name="Olivia Cohen" userId="800db564-e9be-458e-8636-6050ac9e81da" providerId="ADAL" clId="{E82223B9-2C8E-1049-B736-9A5FC2867C3E}" dt="2024-11-18T02:13:56.751" v="8718" actId="478"/>
          <ac:picMkLst>
            <pc:docMk/>
            <pc:sldMk cId="1467705910" sldId="347"/>
            <ac:picMk id="13" creationId="{767E00C6-3D78-9172-3B62-C3285BBEA625}"/>
          </ac:picMkLst>
        </pc:picChg>
      </pc:sldChg>
      <pc:sldChg chg="addSp delSp modSp add mod">
        <pc:chgData name="Olivia Cohen" userId="800db564-e9be-458e-8636-6050ac9e81da" providerId="ADAL" clId="{E82223B9-2C8E-1049-B736-9A5FC2867C3E}" dt="2024-11-17T02:21:54.400" v="7806" actId="14100"/>
        <pc:sldMkLst>
          <pc:docMk/>
          <pc:sldMk cId="3299976200" sldId="348"/>
        </pc:sldMkLst>
        <pc:spChg chg="mod">
          <ac:chgData name="Olivia Cohen" userId="800db564-e9be-458e-8636-6050ac9e81da" providerId="ADAL" clId="{E82223B9-2C8E-1049-B736-9A5FC2867C3E}" dt="2024-11-10T19:03:37.678" v="2905" actId="2711"/>
          <ac:spMkLst>
            <pc:docMk/>
            <pc:sldMk cId="3299976200" sldId="348"/>
            <ac:spMk id="2" creationId="{7C81FE53-B08A-FDC0-870E-FED6759C4E7F}"/>
          </ac:spMkLst>
        </pc:spChg>
        <pc:spChg chg="add mod">
          <ac:chgData name="Olivia Cohen" userId="800db564-e9be-458e-8636-6050ac9e81da" providerId="ADAL" clId="{E82223B9-2C8E-1049-B736-9A5FC2867C3E}" dt="2024-11-15T20:39:41.040" v="7659" actId="20577"/>
          <ac:spMkLst>
            <pc:docMk/>
            <pc:sldMk cId="3299976200" sldId="348"/>
            <ac:spMk id="16" creationId="{03BD81D0-022D-AEC9-7CBB-13E818164913}"/>
          </ac:spMkLst>
        </pc:spChg>
        <pc:spChg chg="add mod">
          <ac:chgData name="Olivia Cohen" userId="800db564-e9be-458e-8636-6050ac9e81da" providerId="ADAL" clId="{E82223B9-2C8E-1049-B736-9A5FC2867C3E}" dt="2024-11-15T20:38:34.131" v="7571"/>
          <ac:spMkLst>
            <pc:docMk/>
            <pc:sldMk cId="3299976200" sldId="348"/>
            <ac:spMk id="17" creationId="{8BA840B4-DB76-BD30-D984-1FF038A9AA52}"/>
          </ac:spMkLst>
        </pc:spChg>
        <pc:spChg chg="add mod">
          <ac:chgData name="Olivia Cohen" userId="800db564-e9be-458e-8636-6050ac9e81da" providerId="ADAL" clId="{E82223B9-2C8E-1049-B736-9A5FC2867C3E}" dt="2024-11-15T20:40:10.108" v="7666" actId="171"/>
          <ac:spMkLst>
            <pc:docMk/>
            <pc:sldMk cId="3299976200" sldId="348"/>
            <ac:spMk id="18" creationId="{00EB0D3F-28D1-DD7C-DA56-57219CF91EC2}"/>
          </ac:spMkLst>
        </pc:spChg>
        <pc:picChg chg="add mod">
          <ac:chgData name="Olivia Cohen" userId="800db564-e9be-458e-8636-6050ac9e81da" providerId="ADAL" clId="{E82223B9-2C8E-1049-B736-9A5FC2867C3E}" dt="2024-11-17T02:21:54.400" v="7806" actId="14100"/>
          <ac:picMkLst>
            <pc:docMk/>
            <pc:sldMk cId="3299976200" sldId="348"/>
            <ac:picMk id="14" creationId="{3442A9E3-C772-3C12-8CE6-6E4AF2C166FC}"/>
          </ac:picMkLst>
        </pc:picChg>
        <pc:picChg chg="add mod">
          <ac:chgData name="Olivia Cohen" userId="800db564-e9be-458e-8636-6050ac9e81da" providerId="ADAL" clId="{E82223B9-2C8E-1049-B736-9A5FC2867C3E}" dt="2024-11-15T20:38:34.131" v="7571"/>
          <ac:picMkLst>
            <pc:docMk/>
            <pc:sldMk cId="3299976200" sldId="348"/>
            <ac:picMk id="15" creationId="{28EA1DAE-7264-40F7-D597-8C3ABA9D65B2}"/>
          </ac:picMkLst>
        </pc:picChg>
        <pc:picChg chg="add mod">
          <ac:chgData name="Olivia Cohen" userId="800db564-e9be-458e-8636-6050ac9e81da" providerId="ADAL" clId="{E82223B9-2C8E-1049-B736-9A5FC2867C3E}" dt="2024-11-15T20:40:15.739" v="7667"/>
          <ac:picMkLst>
            <pc:docMk/>
            <pc:sldMk cId="3299976200" sldId="348"/>
            <ac:picMk id="19" creationId="{97FDBE62-12DA-B7B5-AF2C-6181DC8316E7}"/>
          </ac:picMkLst>
        </pc:picChg>
        <pc:inkChg chg="add">
          <ac:chgData name="Olivia Cohen" userId="800db564-e9be-458e-8636-6050ac9e81da" providerId="ADAL" clId="{E82223B9-2C8E-1049-B736-9A5FC2867C3E}" dt="2024-11-08T01:20:16.248" v="2382" actId="9405"/>
          <ac:inkMkLst>
            <pc:docMk/>
            <pc:sldMk cId="3299976200" sldId="348"/>
            <ac:inkMk id="26" creationId="{362F03E0-5F38-7445-6010-C92051C1F0E1}"/>
          </ac:inkMkLst>
        </pc:inkChg>
      </pc:sldChg>
      <pc:sldChg chg="addSp delSp modSp add mod">
        <pc:chgData name="Olivia Cohen" userId="800db564-e9be-458e-8636-6050ac9e81da" providerId="ADAL" clId="{E82223B9-2C8E-1049-B736-9A5FC2867C3E}" dt="2024-11-15T21:00:09.572" v="7682"/>
        <pc:sldMkLst>
          <pc:docMk/>
          <pc:sldMk cId="3168276965" sldId="349"/>
        </pc:sldMkLst>
      </pc:sldChg>
      <pc:sldChg chg="del">
        <pc:chgData name="Olivia Cohen" userId="800db564-e9be-458e-8636-6050ac9e81da" providerId="ADAL" clId="{E82223B9-2C8E-1049-B736-9A5FC2867C3E}" dt="2024-11-10T19:47:08.478" v="3345" actId="2696"/>
        <pc:sldMkLst>
          <pc:docMk/>
          <pc:sldMk cId="2722736197" sldId="352"/>
        </pc:sldMkLst>
      </pc:sldChg>
      <pc:sldChg chg="del">
        <pc:chgData name="Olivia Cohen" userId="800db564-e9be-458e-8636-6050ac9e81da" providerId="ADAL" clId="{E82223B9-2C8E-1049-B736-9A5FC2867C3E}" dt="2024-11-10T19:47:08.467" v="3344" actId="2696"/>
        <pc:sldMkLst>
          <pc:docMk/>
          <pc:sldMk cId="3968002123" sldId="353"/>
        </pc:sldMkLst>
      </pc:sldChg>
      <pc:sldChg chg="del">
        <pc:chgData name="Olivia Cohen" userId="800db564-e9be-458e-8636-6050ac9e81da" providerId="ADAL" clId="{E82223B9-2C8E-1049-B736-9A5FC2867C3E}" dt="2024-11-10T19:47:08.465" v="3343" actId="2696"/>
        <pc:sldMkLst>
          <pc:docMk/>
          <pc:sldMk cId="2668165639" sldId="354"/>
        </pc:sldMkLst>
      </pc:sldChg>
      <pc:sldChg chg="addSp delSp modSp add mod">
        <pc:chgData name="Olivia Cohen" userId="800db564-e9be-458e-8636-6050ac9e81da" providerId="ADAL" clId="{E82223B9-2C8E-1049-B736-9A5FC2867C3E}" dt="2024-11-13T22:26:36.345" v="6816" actId="20577"/>
        <pc:sldMkLst>
          <pc:docMk/>
          <pc:sldMk cId="4000177762" sldId="355"/>
        </pc:sldMkLst>
        <pc:spChg chg="mod">
          <ac:chgData name="Olivia Cohen" userId="800db564-e9be-458e-8636-6050ac9e81da" providerId="ADAL" clId="{E82223B9-2C8E-1049-B736-9A5FC2867C3E}" dt="2024-11-10T01:33:14.920" v="2767" actId="20577"/>
          <ac:spMkLst>
            <pc:docMk/>
            <pc:sldMk cId="4000177762" sldId="355"/>
            <ac:spMk id="2" creationId="{F3D9E20E-04CC-3607-29A0-4BA82103E553}"/>
          </ac:spMkLst>
        </pc:spChg>
        <pc:spChg chg="mod">
          <ac:chgData name="Olivia Cohen" userId="800db564-e9be-458e-8636-6050ac9e81da" providerId="ADAL" clId="{E82223B9-2C8E-1049-B736-9A5FC2867C3E}" dt="2024-11-13T20:21:00.065" v="5987" actId="20577"/>
          <ac:spMkLst>
            <pc:docMk/>
            <pc:sldMk cId="4000177762" sldId="355"/>
            <ac:spMk id="3" creationId="{FF6ED6D5-7C27-117B-FF62-F232589094C0}"/>
          </ac:spMkLst>
        </pc:spChg>
        <pc:spChg chg="add mod">
          <ac:chgData name="Olivia Cohen" userId="800db564-e9be-458e-8636-6050ac9e81da" providerId="ADAL" clId="{E82223B9-2C8E-1049-B736-9A5FC2867C3E}" dt="2024-11-13T22:26:36.345" v="6816" actId="20577"/>
          <ac:spMkLst>
            <pc:docMk/>
            <pc:sldMk cId="4000177762" sldId="355"/>
            <ac:spMk id="5" creationId="{A53E599D-09A0-F6C5-D27A-72B8969A1EEF}"/>
          </ac:spMkLst>
        </pc:spChg>
        <pc:spChg chg="add mod">
          <ac:chgData name="Olivia Cohen" userId="800db564-e9be-458e-8636-6050ac9e81da" providerId="ADAL" clId="{E82223B9-2C8E-1049-B736-9A5FC2867C3E}" dt="2024-11-13T20:21:00.402" v="5988"/>
          <ac:spMkLst>
            <pc:docMk/>
            <pc:sldMk cId="4000177762" sldId="355"/>
            <ac:spMk id="6" creationId="{9BA3954B-22CF-F986-EC8B-5786B77A2787}"/>
          </ac:spMkLst>
        </pc:spChg>
      </pc:sldChg>
      <pc:sldChg chg="modSp add mod">
        <pc:chgData name="Olivia Cohen" userId="800db564-e9be-458e-8636-6050ac9e81da" providerId="ADAL" clId="{E82223B9-2C8E-1049-B736-9A5FC2867C3E}" dt="2024-11-14T02:20:14.888" v="6871" actId="2711"/>
        <pc:sldMkLst>
          <pc:docMk/>
          <pc:sldMk cId="1135844791" sldId="356"/>
        </pc:sldMkLst>
        <pc:spChg chg="mod">
          <ac:chgData name="Olivia Cohen" userId="800db564-e9be-458e-8636-6050ac9e81da" providerId="ADAL" clId="{E82223B9-2C8E-1049-B736-9A5FC2867C3E}" dt="2024-11-14T02:20:14.888" v="6871" actId="2711"/>
          <ac:spMkLst>
            <pc:docMk/>
            <pc:sldMk cId="1135844791" sldId="356"/>
            <ac:spMk id="5" creationId="{94D00E39-A769-E931-234D-44149D3EB05C}"/>
          </ac:spMkLst>
        </pc:spChg>
      </pc:sldChg>
      <pc:sldChg chg="delSp modSp mod">
        <pc:chgData name="Olivia Cohen" userId="800db564-e9be-458e-8636-6050ac9e81da" providerId="ADAL" clId="{E82223B9-2C8E-1049-B736-9A5FC2867C3E}" dt="2024-11-17T21:48:45.219" v="8212" actId="20577"/>
        <pc:sldMkLst>
          <pc:docMk/>
          <pc:sldMk cId="2244599370" sldId="357"/>
        </pc:sldMkLst>
        <pc:spChg chg="mod">
          <ac:chgData name="Olivia Cohen" userId="800db564-e9be-458e-8636-6050ac9e81da" providerId="ADAL" clId="{E82223B9-2C8E-1049-B736-9A5FC2867C3E}" dt="2024-11-17T17:13:16.278" v="7881" actId="14100"/>
          <ac:spMkLst>
            <pc:docMk/>
            <pc:sldMk cId="2244599370" sldId="357"/>
            <ac:spMk id="2" creationId="{32F990C5-BD76-7C91-898C-92FCD674C547}"/>
          </ac:spMkLst>
        </pc:spChg>
        <pc:spChg chg="mod">
          <ac:chgData name="Olivia Cohen" userId="800db564-e9be-458e-8636-6050ac9e81da" providerId="ADAL" clId="{E82223B9-2C8E-1049-B736-9A5FC2867C3E}" dt="2024-11-17T21:48:45.219" v="8212" actId="20577"/>
          <ac:spMkLst>
            <pc:docMk/>
            <pc:sldMk cId="2244599370" sldId="357"/>
            <ac:spMk id="3" creationId="{9B50434B-5297-40D7-7701-B41217AD3C27}"/>
          </ac:spMkLst>
        </pc:spChg>
        <pc:spChg chg="del">
          <ac:chgData name="Olivia Cohen" userId="800db564-e9be-458e-8636-6050ac9e81da" providerId="ADAL" clId="{E82223B9-2C8E-1049-B736-9A5FC2867C3E}" dt="2024-11-17T17:13:19.070" v="7882" actId="478"/>
          <ac:spMkLst>
            <pc:docMk/>
            <pc:sldMk cId="2244599370" sldId="357"/>
            <ac:spMk id="8" creationId="{B45B25D8-7177-7BB8-4460-139419D5DB0D}"/>
          </ac:spMkLst>
        </pc:spChg>
        <pc:spChg chg="mod">
          <ac:chgData name="Olivia Cohen" userId="800db564-e9be-458e-8636-6050ac9e81da" providerId="ADAL" clId="{E82223B9-2C8E-1049-B736-9A5FC2867C3E}" dt="2024-11-13T15:41:52.163" v="4758" actId="20577"/>
          <ac:spMkLst>
            <pc:docMk/>
            <pc:sldMk cId="2244599370" sldId="357"/>
            <ac:spMk id="318" creationId="{CBED97B6-E532-BCFC-A4D9-AFF3A3F59B71}"/>
          </ac:spMkLst>
        </pc:spChg>
        <pc:picChg chg="mod modCrop">
          <ac:chgData name="Olivia Cohen" userId="800db564-e9be-458e-8636-6050ac9e81da" providerId="ADAL" clId="{E82223B9-2C8E-1049-B736-9A5FC2867C3E}" dt="2024-11-13T16:21:25.264" v="5269" actId="1038"/>
          <ac:picMkLst>
            <pc:docMk/>
            <pc:sldMk cId="2244599370" sldId="357"/>
            <ac:picMk id="7" creationId="{8C2269BE-E671-13F6-5CDC-6996C32C583E}"/>
          </ac:picMkLst>
        </pc:picChg>
      </pc:sldChg>
      <pc:sldChg chg="add del">
        <pc:chgData name="Olivia Cohen" userId="800db564-e9be-458e-8636-6050ac9e81da" providerId="ADAL" clId="{E82223B9-2C8E-1049-B736-9A5FC2867C3E}" dt="2024-11-10T18:56:10.410" v="2836" actId="2696"/>
        <pc:sldMkLst>
          <pc:docMk/>
          <pc:sldMk cId="3156220452" sldId="357"/>
        </pc:sldMkLst>
      </pc:sldChg>
      <pc:sldChg chg="modSp mod">
        <pc:chgData name="Olivia Cohen" userId="800db564-e9be-458e-8636-6050ac9e81da" providerId="ADAL" clId="{E82223B9-2C8E-1049-B736-9A5FC2867C3E}" dt="2024-11-17T17:13:30.278" v="7883" actId="14100"/>
        <pc:sldMkLst>
          <pc:docMk/>
          <pc:sldMk cId="1083787482" sldId="358"/>
        </pc:sldMkLst>
        <pc:spChg chg="mod">
          <ac:chgData name="Olivia Cohen" userId="800db564-e9be-458e-8636-6050ac9e81da" providerId="ADAL" clId="{E82223B9-2C8E-1049-B736-9A5FC2867C3E}" dt="2024-11-17T17:13:30.278" v="7883" actId="14100"/>
          <ac:spMkLst>
            <pc:docMk/>
            <pc:sldMk cId="1083787482" sldId="358"/>
            <ac:spMk id="2" creationId="{32F990C5-BD76-7C91-898C-92FCD674C547}"/>
          </ac:spMkLst>
        </pc:spChg>
        <pc:spChg chg="mod">
          <ac:chgData name="Olivia Cohen" userId="800db564-e9be-458e-8636-6050ac9e81da" providerId="ADAL" clId="{E82223B9-2C8E-1049-B736-9A5FC2867C3E}" dt="2024-11-13T16:22:33.760" v="5307" actId="1038"/>
          <ac:spMkLst>
            <pc:docMk/>
            <pc:sldMk cId="1083787482" sldId="358"/>
            <ac:spMk id="3" creationId="{9B50434B-5297-40D7-7701-B41217AD3C27}"/>
          </ac:spMkLst>
        </pc:spChg>
        <pc:spChg chg="mod">
          <ac:chgData name="Olivia Cohen" userId="800db564-e9be-458e-8636-6050ac9e81da" providerId="ADAL" clId="{E82223B9-2C8E-1049-B736-9A5FC2867C3E}" dt="2024-11-13T16:21:46.634" v="5289" actId="1076"/>
          <ac:spMkLst>
            <pc:docMk/>
            <pc:sldMk cId="1083787482" sldId="358"/>
            <ac:spMk id="318" creationId="{CBED97B6-E532-BCFC-A4D9-AFF3A3F59B71}"/>
          </ac:spMkLst>
        </pc:spChg>
        <pc:picChg chg="mod">
          <ac:chgData name="Olivia Cohen" userId="800db564-e9be-458e-8636-6050ac9e81da" providerId="ADAL" clId="{E82223B9-2C8E-1049-B736-9A5FC2867C3E}" dt="2024-11-13T16:23:19.470" v="5331" actId="14100"/>
          <ac:picMkLst>
            <pc:docMk/>
            <pc:sldMk cId="1083787482" sldId="358"/>
            <ac:picMk id="4" creationId="{55FD4217-B444-2C75-969D-134B53E704A3}"/>
          </ac:picMkLst>
        </pc:picChg>
      </pc:sldChg>
      <pc:sldChg chg="addSp delSp modSp mod">
        <pc:chgData name="Olivia Cohen" userId="800db564-e9be-458e-8636-6050ac9e81da" providerId="ADAL" clId="{E82223B9-2C8E-1049-B736-9A5FC2867C3E}" dt="2024-11-17T21:49:44.907" v="8231" actId="20577"/>
        <pc:sldMkLst>
          <pc:docMk/>
          <pc:sldMk cId="3991539837" sldId="359"/>
        </pc:sldMkLst>
        <pc:spChg chg="mod">
          <ac:chgData name="Olivia Cohen" userId="800db564-e9be-458e-8636-6050ac9e81da" providerId="ADAL" clId="{E82223B9-2C8E-1049-B736-9A5FC2867C3E}" dt="2024-11-13T16:23:00.895" v="5326" actId="14100"/>
          <ac:spMkLst>
            <pc:docMk/>
            <pc:sldMk cId="3991539837" sldId="359"/>
            <ac:spMk id="2" creationId="{32F990C5-BD76-7C91-898C-92FCD674C547}"/>
          </ac:spMkLst>
        </pc:spChg>
        <pc:spChg chg="mod">
          <ac:chgData name="Olivia Cohen" userId="800db564-e9be-458e-8636-6050ac9e81da" providerId="ADAL" clId="{E82223B9-2C8E-1049-B736-9A5FC2867C3E}" dt="2024-11-17T21:49:44.907" v="8231" actId="20577"/>
          <ac:spMkLst>
            <pc:docMk/>
            <pc:sldMk cId="3991539837" sldId="359"/>
            <ac:spMk id="3" creationId="{9B50434B-5297-40D7-7701-B41217AD3C27}"/>
          </ac:spMkLst>
        </pc:spChg>
        <pc:spChg chg="mod">
          <ac:chgData name="Olivia Cohen" userId="800db564-e9be-458e-8636-6050ac9e81da" providerId="ADAL" clId="{E82223B9-2C8E-1049-B736-9A5FC2867C3E}" dt="2024-11-13T16:22:54.217" v="5325" actId="1037"/>
          <ac:spMkLst>
            <pc:docMk/>
            <pc:sldMk cId="3991539837" sldId="359"/>
            <ac:spMk id="318" creationId="{CBED97B6-E532-BCFC-A4D9-AFF3A3F59B71}"/>
          </ac:spMkLst>
        </pc:spChg>
        <pc:picChg chg="mod">
          <ac:chgData name="Olivia Cohen" userId="800db564-e9be-458e-8636-6050ac9e81da" providerId="ADAL" clId="{E82223B9-2C8E-1049-B736-9A5FC2867C3E}" dt="2024-11-13T16:23:00.895" v="5326" actId="14100"/>
          <ac:picMkLst>
            <pc:docMk/>
            <pc:sldMk cId="3991539837" sldId="359"/>
            <ac:picMk id="6" creationId="{B13E986F-2EA1-11E6-3CB7-AA2C6A6A2C9A}"/>
          </ac:picMkLst>
        </pc:picChg>
      </pc:sldChg>
      <pc:sldChg chg="addSp delSp modSp add mod">
        <pc:chgData name="Olivia Cohen" userId="800db564-e9be-458e-8636-6050ac9e81da" providerId="ADAL" clId="{E82223B9-2C8E-1049-B736-9A5FC2867C3E}" dt="2024-11-18T02:10:22.399" v="8717" actId="1076"/>
        <pc:sldMkLst>
          <pc:docMk/>
          <pc:sldMk cId="100987246" sldId="360"/>
        </pc:sldMkLst>
        <pc:spChg chg="mod">
          <ac:chgData name="Olivia Cohen" userId="800db564-e9be-458e-8636-6050ac9e81da" providerId="ADAL" clId="{E82223B9-2C8E-1049-B736-9A5FC2867C3E}" dt="2024-11-10T20:13:15.542" v="3983" actId="2711"/>
          <ac:spMkLst>
            <pc:docMk/>
            <pc:sldMk cId="100987246" sldId="360"/>
            <ac:spMk id="2" creationId="{FBAEEF0B-310B-97C6-76E7-243714E4359E}"/>
          </ac:spMkLst>
        </pc:spChg>
        <pc:spChg chg="add mod">
          <ac:chgData name="Olivia Cohen" userId="800db564-e9be-458e-8636-6050ac9e81da" providerId="ADAL" clId="{E82223B9-2C8E-1049-B736-9A5FC2867C3E}" dt="2024-11-18T02:10:22.399" v="8717" actId="1076"/>
          <ac:spMkLst>
            <pc:docMk/>
            <pc:sldMk cId="100987246" sldId="360"/>
            <ac:spMk id="3" creationId="{1B3B402C-2BDB-46EF-058F-FCE7105E1408}"/>
          </ac:spMkLst>
        </pc:spChg>
        <pc:grpChg chg="add mod">
          <ac:chgData name="Olivia Cohen" userId="800db564-e9be-458e-8636-6050ac9e81da" providerId="ADAL" clId="{E82223B9-2C8E-1049-B736-9A5FC2867C3E}" dt="2024-11-15T21:17:10.102" v="7750" actId="1076"/>
          <ac:grpSpMkLst>
            <pc:docMk/>
            <pc:sldMk cId="100987246" sldId="360"/>
            <ac:grpSpMk id="30" creationId="{228E669E-C86E-EEE4-4447-8A1C1AA01C1C}"/>
          </ac:grpSpMkLst>
        </pc:grpChg>
        <pc:grpChg chg="add mod">
          <ac:chgData name="Olivia Cohen" userId="800db564-e9be-458e-8636-6050ac9e81da" providerId="ADAL" clId="{E82223B9-2C8E-1049-B736-9A5FC2867C3E}" dt="2024-11-18T02:10:18.598" v="8715" actId="1076"/>
          <ac:grpSpMkLst>
            <pc:docMk/>
            <pc:sldMk cId="100987246" sldId="360"/>
            <ac:grpSpMk id="33" creationId="{65BDEBE0-1425-E0F6-2068-18047B5458C2}"/>
          </ac:grpSpMkLst>
        </pc:grpChg>
        <pc:picChg chg="add mod">
          <ac:chgData name="Olivia Cohen" userId="800db564-e9be-458e-8636-6050ac9e81da" providerId="ADAL" clId="{E82223B9-2C8E-1049-B736-9A5FC2867C3E}" dt="2024-11-15T21:14:42.147" v="7733" actId="14100"/>
          <ac:picMkLst>
            <pc:docMk/>
            <pc:sldMk cId="100987246" sldId="360"/>
            <ac:picMk id="24" creationId="{DF34345F-B89B-15CE-29AD-15A5D151A09C}"/>
          </ac:picMkLst>
        </pc:picChg>
        <pc:picChg chg="add mod modCrop">
          <ac:chgData name="Olivia Cohen" userId="800db564-e9be-458e-8636-6050ac9e81da" providerId="ADAL" clId="{E82223B9-2C8E-1049-B736-9A5FC2867C3E}" dt="2024-11-15T21:14:42.147" v="7733" actId="14100"/>
          <ac:picMkLst>
            <pc:docMk/>
            <pc:sldMk cId="100987246" sldId="360"/>
            <ac:picMk id="25" creationId="{6735D6AA-AADF-8852-BE45-B5FBAFE36DD4}"/>
          </ac:picMkLst>
        </pc:picChg>
        <pc:picChg chg="add mod">
          <ac:chgData name="Olivia Cohen" userId="800db564-e9be-458e-8636-6050ac9e81da" providerId="ADAL" clId="{E82223B9-2C8E-1049-B736-9A5FC2867C3E}" dt="2024-11-15T21:16:58.649" v="7748" actId="1076"/>
          <ac:picMkLst>
            <pc:docMk/>
            <pc:sldMk cId="100987246" sldId="360"/>
            <ac:picMk id="32" creationId="{BB9B356B-1540-7DBB-54FB-BB5340D5E3E6}"/>
          </ac:picMkLst>
        </pc:picChg>
      </pc:sldChg>
      <pc:sldChg chg="addSp delSp modSp mod ord">
        <pc:chgData name="Olivia Cohen" userId="800db564-e9be-458e-8636-6050ac9e81da" providerId="ADAL" clId="{E82223B9-2C8E-1049-B736-9A5FC2867C3E}" dt="2024-11-13T16:25:29.665" v="5402" actId="20578"/>
        <pc:sldMkLst>
          <pc:docMk/>
          <pc:sldMk cId="1999590477" sldId="361"/>
        </pc:sldMkLst>
        <pc:spChg chg="mod">
          <ac:chgData name="Olivia Cohen" userId="800db564-e9be-458e-8636-6050ac9e81da" providerId="ADAL" clId="{E82223B9-2C8E-1049-B736-9A5FC2867C3E}" dt="2024-11-13T16:25:25.077" v="5401" actId="255"/>
          <ac:spMkLst>
            <pc:docMk/>
            <pc:sldMk cId="1999590477" sldId="361"/>
            <ac:spMk id="3" creationId="{62EE91C3-311E-DADC-7D75-49CC4FBA8125}"/>
          </ac:spMkLst>
        </pc:spChg>
        <pc:spChg chg="mod">
          <ac:chgData name="Olivia Cohen" userId="800db564-e9be-458e-8636-6050ac9e81da" providerId="ADAL" clId="{E82223B9-2C8E-1049-B736-9A5FC2867C3E}" dt="2024-11-10T19:37:27.140" v="3243" actId="20577"/>
          <ac:spMkLst>
            <pc:docMk/>
            <pc:sldMk cId="1999590477" sldId="361"/>
            <ac:spMk id="318" creationId="{59817CA8-CFEF-6DE7-473E-9BCE8A9A0A70}"/>
          </ac:spMkLst>
        </pc:spChg>
        <pc:picChg chg="add mod modCrop">
          <ac:chgData name="Olivia Cohen" userId="800db564-e9be-458e-8636-6050ac9e81da" providerId="ADAL" clId="{E82223B9-2C8E-1049-B736-9A5FC2867C3E}" dt="2024-11-10T19:38:56.286" v="3250" actId="1076"/>
          <ac:picMkLst>
            <pc:docMk/>
            <pc:sldMk cId="1999590477" sldId="361"/>
            <ac:picMk id="7" creationId="{42EEA64D-DA64-90F7-3E2A-B082E70844D6}"/>
          </ac:picMkLst>
        </pc:picChg>
      </pc:sldChg>
      <pc:sldChg chg="add del ord">
        <pc:chgData name="Olivia Cohen" userId="800db564-e9be-458e-8636-6050ac9e81da" providerId="ADAL" clId="{E82223B9-2C8E-1049-B736-9A5FC2867C3E}" dt="2024-11-10T19:07:29.747" v="2962" actId="2696"/>
        <pc:sldMkLst>
          <pc:docMk/>
          <pc:sldMk cId="987953811" sldId="362"/>
        </pc:sldMkLst>
      </pc:sldChg>
      <pc:sldChg chg="addSp delSp modSp add mod ord">
        <pc:chgData name="Olivia Cohen" userId="800db564-e9be-458e-8636-6050ac9e81da" providerId="ADAL" clId="{E82223B9-2C8E-1049-B736-9A5FC2867C3E}" dt="2024-11-15T01:02:58.279" v="7043" actId="1038"/>
        <pc:sldMkLst>
          <pc:docMk/>
          <pc:sldMk cId="2772539170" sldId="363"/>
        </pc:sldMkLst>
        <pc:picChg chg="add mod">
          <ac:chgData name="Olivia Cohen" userId="800db564-e9be-458e-8636-6050ac9e81da" providerId="ADAL" clId="{E82223B9-2C8E-1049-B736-9A5FC2867C3E}" dt="2024-11-15T01:02:58.279" v="7043" actId="1038"/>
          <ac:picMkLst>
            <pc:docMk/>
            <pc:sldMk cId="2772539170" sldId="363"/>
            <ac:picMk id="8" creationId="{D97CEA51-6CC2-DB38-6FAE-C8B1A80F0DE5}"/>
          </ac:picMkLst>
        </pc:picChg>
        <pc:picChg chg="add mod">
          <ac:chgData name="Olivia Cohen" userId="800db564-e9be-458e-8636-6050ac9e81da" providerId="ADAL" clId="{E82223B9-2C8E-1049-B736-9A5FC2867C3E}" dt="2024-11-15T01:02:31.452" v="7037" actId="1076"/>
          <ac:picMkLst>
            <pc:docMk/>
            <pc:sldMk cId="2772539170" sldId="363"/>
            <ac:picMk id="10" creationId="{847A65BA-B9EC-E257-0A10-2B7ACE0EAAE1}"/>
          </ac:picMkLst>
        </pc:picChg>
        <pc:picChg chg="add mod">
          <ac:chgData name="Olivia Cohen" userId="800db564-e9be-458e-8636-6050ac9e81da" providerId="ADAL" clId="{E82223B9-2C8E-1049-B736-9A5FC2867C3E}" dt="2024-11-15T01:02:54.112" v="7041" actId="1076"/>
          <ac:picMkLst>
            <pc:docMk/>
            <pc:sldMk cId="2772539170" sldId="363"/>
            <ac:picMk id="13" creationId="{0FDD5127-B3C6-DA17-7C46-7F452900204C}"/>
          </ac:picMkLst>
        </pc:picChg>
      </pc:sldChg>
      <pc:sldChg chg="modSp mod ord modShow">
        <pc:chgData name="Olivia Cohen" userId="800db564-e9be-458e-8636-6050ac9e81da" providerId="ADAL" clId="{E82223B9-2C8E-1049-B736-9A5FC2867C3E}" dt="2024-11-10T20:08:42.704" v="3978" actId="20578"/>
        <pc:sldMkLst>
          <pc:docMk/>
          <pc:sldMk cId="960676058" sldId="364"/>
        </pc:sldMkLst>
        <pc:spChg chg="mod">
          <ac:chgData name="Olivia Cohen" userId="800db564-e9be-458e-8636-6050ac9e81da" providerId="ADAL" clId="{E82223B9-2C8E-1049-B736-9A5FC2867C3E}" dt="2024-11-10T20:01:58.277" v="3867" actId="20577"/>
          <ac:spMkLst>
            <pc:docMk/>
            <pc:sldMk cId="960676058" sldId="364"/>
            <ac:spMk id="318" creationId="{CBED97B6-E532-BCFC-A4D9-AFF3A3F59B71}"/>
          </ac:spMkLst>
        </pc:spChg>
      </pc:sldChg>
      <pc:sldChg chg="addSp delSp modSp del mod">
        <pc:chgData name="Olivia Cohen" userId="800db564-e9be-458e-8636-6050ac9e81da" providerId="ADAL" clId="{E82223B9-2C8E-1049-B736-9A5FC2867C3E}" dt="2024-11-10T20:15:35.126" v="3996" actId="2696"/>
        <pc:sldMkLst>
          <pc:docMk/>
          <pc:sldMk cId="1520278419" sldId="365"/>
        </pc:sldMkLst>
      </pc:sldChg>
      <pc:sldChg chg="modSp add mod">
        <pc:chgData name="Olivia Cohen" userId="800db564-e9be-458e-8636-6050ac9e81da" providerId="ADAL" clId="{E82223B9-2C8E-1049-B736-9A5FC2867C3E}" dt="2024-11-10T20:05:32.900" v="3965" actId="20577"/>
        <pc:sldMkLst>
          <pc:docMk/>
          <pc:sldMk cId="307784924" sldId="366"/>
        </pc:sldMkLst>
        <pc:spChg chg="mod">
          <ac:chgData name="Olivia Cohen" userId="800db564-e9be-458e-8636-6050ac9e81da" providerId="ADAL" clId="{E82223B9-2C8E-1049-B736-9A5FC2867C3E}" dt="2024-11-10T20:05:32.900" v="3965" actId="20577"/>
          <ac:spMkLst>
            <pc:docMk/>
            <pc:sldMk cId="307784924" sldId="366"/>
            <ac:spMk id="246" creationId="{954CEBD6-5662-5C66-8543-2575D92A2536}"/>
          </ac:spMkLst>
        </pc:spChg>
        <pc:spChg chg="mod">
          <ac:chgData name="Olivia Cohen" userId="800db564-e9be-458e-8636-6050ac9e81da" providerId="ADAL" clId="{E82223B9-2C8E-1049-B736-9A5FC2867C3E}" dt="2024-11-10T20:05:28.115" v="3955" actId="20577"/>
          <ac:spMkLst>
            <pc:docMk/>
            <pc:sldMk cId="307784924" sldId="366"/>
            <ac:spMk id="247" creationId="{EC95E0FF-F4C0-9714-98D9-F5D18C437142}"/>
          </ac:spMkLst>
        </pc:spChg>
      </pc:sldChg>
      <pc:sldChg chg="modSp add mod">
        <pc:chgData name="Olivia Cohen" userId="800db564-e9be-458e-8636-6050ac9e81da" providerId="ADAL" clId="{E82223B9-2C8E-1049-B736-9A5FC2867C3E}" dt="2024-11-18T02:17:33.785" v="8979" actId="20577"/>
        <pc:sldMkLst>
          <pc:docMk/>
          <pc:sldMk cId="152199128" sldId="367"/>
        </pc:sldMkLst>
        <pc:spChg chg="mod">
          <ac:chgData name="Olivia Cohen" userId="800db564-e9be-458e-8636-6050ac9e81da" providerId="ADAL" clId="{E82223B9-2C8E-1049-B736-9A5FC2867C3E}" dt="2024-11-18T02:17:33.785" v="8979" actId="20577"/>
          <ac:spMkLst>
            <pc:docMk/>
            <pc:sldMk cId="152199128" sldId="367"/>
            <ac:spMk id="207" creationId="{DF39999E-5F7E-CCE8-FC22-2E016685CC6C}"/>
          </ac:spMkLst>
        </pc:spChg>
      </pc:sldChg>
      <pc:sldChg chg="modSp add mod">
        <pc:chgData name="Olivia Cohen" userId="800db564-e9be-458e-8636-6050ac9e81da" providerId="ADAL" clId="{E82223B9-2C8E-1049-B736-9A5FC2867C3E}" dt="2024-11-10T20:15:17.763" v="3993" actId="255"/>
        <pc:sldMkLst>
          <pc:docMk/>
          <pc:sldMk cId="2927491191" sldId="368"/>
        </pc:sldMkLst>
        <pc:spChg chg="mod">
          <ac:chgData name="Olivia Cohen" userId="800db564-e9be-458e-8636-6050ac9e81da" providerId="ADAL" clId="{E82223B9-2C8E-1049-B736-9A5FC2867C3E}" dt="2024-11-10T20:15:17.763" v="3993" actId="255"/>
          <ac:spMkLst>
            <pc:docMk/>
            <pc:sldMk cId="2927491191" sldId="368"/>
            <ac:spMk id="207" creationId="{CB21EA30-12ED-A17B-6123-30748393053C}"/>
          </ac:spMkLst>
        </pc:spChg>
      </pc:sldChg>
      <pc:sldChg chg="addSp delSp modSp add mod ord">
        <pc:chgData name="Olivia Cohen" userId="800db564-e9be-458e-8636-6050ac9e81da" providerId="ADAL" clId="{E82223B9-2C8E-1049-B736-9A5FC2867C3E}" dt="2024-11-17T21:46:41.929" v="8175" actId="20577"/>
        <pc:sldMkLst>
          <pc:docMk/>
          <pc:sldMk cId="3580883622" sldId="369"/>
        </pc:sldMkLst>
        <pc:spChg chg="mod">
          <ac:chgData name="Olivia Cohen" userId="800db564-e9be-458e-8636-6050ac9e81da" providerId="ADAL" clId="{E82223B9-2C8E-1049-B736-9A5FC2867C3E}" dt="2024-11-17T21:46:41.929" v="8175" actId="20577"/>
          <ac:spMkLst>
            <pc:docMk/>
            <pc:sldMk cId="3580883622" sldId="369"/>
            <ac:spMk id="3" creationId="{C560B472-8717-09A3-732D-18689F720AB2}"/>
          </ac:spMkLst>
        </pc:spChg>
        <pc:spChg chg="mod">
          <ac:chgData name="Olivia Cohen" userId="800db564-e9be-458e-8636-6050ac9e81da" providerId="ADAL" clId="{E82223B9-2C8E-1049-B736-9A5FC2867C3E}" dt="2024-11-13T16:17:37.240" v="5157" actId="1076"/>
          <ac:spMkLst>
            <pc:docMk/>
            <pc:sldMk cId="3580883622" sldId="369"/>
            <ac:spMk id="318" creationId="{DA400F76-CA3D-0947-AE33-79543A44EA71}"/>
          </ac:spMkLst>
        </pc:spChg>
        <pc:picChg chg="add mod modCrop">
          <ac:chgData name="Olivia Cohen" userId="800db564-e9be-458e-8636-6050ac9e81da" providerId="ADAL" clId="{E82223B9-2C8E-1049-B736-9A5FC2867C3E}" dt="2024-11-17T17:12:44.759" v="7876" actId="1076"/>
          <ac:picMkLst>
            <pc:docMk/>
            <pc:sldMk cId="3580883622" sldId="369"/>
            <ac:picMk id="6" creationId="{6420D465-BEEE-3E5D-BA14-29925A532FF9}"/>
          </ac:picMkLst>
        </pc:picChg>
      </pc:sldChg>
      <pc:sldChg chg="addSp modSp mod">
        <pc:chgData name="Olivia Cohen" userId="800db564-e9be-458e-8636-6050ac9e81da" providerId="ADAL" clId="{E82223B9-2C8E-1049-B736-9A5FC2867C3E}" dt="2024-11-17T02:21:37.355" v="7804" actId="20577"/>
        <pc:sldMkLst>
          <pc:docMk/>
          <pc:sldMk cId="1189419922" sldId="370"/>
        </pc:sldMkLst>
        <pc:spChg chg="mod">
          <ac:chgData name="Olivia Cohen" userId="800db564-e9be-458e-8636-6050ac9e81da" providerId="ADAL" clId="{E82223B9-2C8E-1049-B736-9A5FC2867C3E}" dt="2024-11-17T02:21:37.355" v="7804" actId="20577"/>
          <ac:spMkLst>
            <pc:docMk/>
            <pc:sldMk cId="1189419922" sldId="370"/>
            <ac:spMk id="16" creationId="{4D91A501-6E00-9B1D-43CD-6914CACBFB61}"/>
          </ac:spMkLst>
        </pc:spChg>
      </pc:sldChg>
      <pc:sldChg chg="modSp add mod">
        <pc:chgData name="Olivia Cohen" userId="800db564-e9be-458e-8636-6050ac9e81da" providerId="ADAL" clId="{E82223B9-2C8E-1049-B736-9A5FC2867C3E}" dt="2024-11-17T02:19:42.484" v="7800" actId="20577"/>
        <pc:sldMkLst>
          <pc:docMk/>
          <pc:sldMk cId="1158624867" sldId="371"/>
        </pc:sldMkLst>
        <pc:spChg chg="mod">
          <ac:chgData name="Olivia Cohen" userId="800db564-e9be-458e-8636-6050ac9e81da" providerId="ADAL" clId="{E82223B9-2C8E-1049-B736-9A5FC2867C3E}" dt="2024-11-17T02:19:42.484" v="7800" actId="20577"/>
          <ac:spMkLst>
            <pc:docMk/>
            <pc:sldMk cId="1158624867" sldId="371"/>
            <ac:spMk id="207" creationId="{18CB2AD4-35F7-9190-4551-24138C6BD3CF}"/>
          </ac:spMkLst>
        </pc:spChg>
      </pc:sldChg>
      <pc:sldChg chg="new del">
        <pc:chgData name="Olivia Cohen" userId="800db564-e9be-458e-8636-6050ac9e81da" providerId="ADAL" clId="{E82223B9-2C8E-1049-B736-9A5FC2867C3E}" dt="2024-11-17T21:52:44.261" v="8239" actId="2696"/>
        <pc:sldMkLst>
          <pc:docMk/>
          <pc:sldMk cId="3573990295" sldId="373"/>
        </pc:sldMkLst>
      </pc:sldChg>
    </pc:docChg>
  </pc:docChgLst>
  <pc:docChgLst>
    <pc:chgData name="Kyle Lundberg" userId="72be599e-db1f-4d42-b4fa-4539f92c83fc" providerId="ADAL" clId="{31F738FC-20E4-3443-BAEE-C2402B7B636D}"/>
    <pc:docChg chg="undo custSel addSld delSld modSld sldOrd">
      <pc:chgData name="Kyle Lundberg" userId="72be599e-db1f-4d42-b4fa-4539f92c83fc" providerId="ADAL" clId="{31F738FC-20E4-3443-BAEE-C2402B7B636D}" dt="2024-11-18T02:42:58.434" v="1507" actId="1076"/>
      <pc:docMkLst>
        <pc:docMk/>
      </pc:docMkLst>
      <pc:sldChg chg="mod modShow">
        <pc:chgData name="Kyle Lundberg" userId="72be599e-db1f-4d42-b4fa-4539f92c83fc" providerId="ADAL" clId="{31F738FC-20E4-3443-BAEE-C2402B7B636D}" dt="2024-11-10T19:42:05.004" v="463" actId="729"/>
        <pc:sldMkLst>
          <pc:docMk/>
          <pc:sldMk cId="3860455745" sldId="258"/>
        </pc:sldMkLst>
      </pc:sldChg>
      <pc:sldChg chg="addSp delSp modSp mod">
        <pc:chgData name="Kyle Lundberg" userId="72be599e-db1f-4d42-b4fa-4539f92c83fc" providerId="ADAL" clId="{31F738FC-20E4-3443-BAEE-C2402B7B636D}" dt="2024-11-18T02:42:58.434" v="1507" actId="1076"/>
        <pc:sldMkLst>
          <pc:docMk/>
          <pc:sldMk cId="3210515995" sldId="295"/>
        </pc:sldMkLst>
        <pc:spChg chg="mod">
          <ac:chgData name="Kyle Lundberg" userId="72be599e-db1f-4d42-b4fa-4539f92c83fc" providerId="ADAL" clId="{31F738FC-20E4-3443-BAEE-C2402B7B636D}" dt="2024-11-13T22:13:48.235" v="629" actId="14100"/>
          <ac:spMkLst>
            <pc:docMk/>
            <pc:sldMk cId="3210515995" sldId="295"/>
            <ac:spMk id="2" creationId="{32F990C5-BD76-7C91-898C-92FCD674C547}"/>
          </ac:spMkLst>
        </pc:spChg>
        <pc:spChg chg="mod">
          <ac:chgData name="Kyle Lundberg" userId="72be599e-db1f-4d42-b4fa-4539f92c83fc" providerId="ADAL" clId="{31F738FC-20E4-3443-BAEE-C2402B7B636D}" dt="2024-11-18T02:38:12.011" v="1492" actId="1076"/>
          <ac:spMkLst>
            <pc:docMk/>
            <pc:sldMk cId="3210515995" sldId="295"/>
            <ac:spMk id="3" creationId="{9B50434B-5297-40D7-7701-B41217AD3C27}"/>
          </ac:spMkLst>
        </pc:spChg>
        <pc:picChg chg="add del mod">
          <ac:chgData name="Kyle Lundberg" userId="72be599e-db1f-4d42-b4fa-4539f92c83fc" providerId="ADAL" clId="{31F738FC-20E4-3443-BAEE-C2402B7B636D}" dt="2024-11-18T02:41:57.028" v="1500" actId="478"/>
          <ac:picMkLst>
            <pc:docMk/>
            <pc:sldMk cId="3210515995" sldId="295"/>
            <ac:picMk id="7" creationId="{2BD84B02-9EB2-F77F-0914-89F7C0EDD058}"/>
          </ac:picMkLst>
        </pc:picChg>
        <pc:picChg chg="add mod">
          <ac:chgData name="Kyle Lundberg" userId="72be599e-db1f-4d42-b4fa-4539f92c83fc" providerId="ADAL" clId="{31F738FC-20E4-3443-BAEE-C2402B7B636D}" dt="2024-11-18T02:42:58.434" v="1507" actId="1076"/>
          <ac:picMkLst>
            <pc:docMk/>
            <pc:sldMk cId="3210515995" sldId="295"/>
            <ac:picMk id="9" creationId="{053B2065-0AEB-D32F-F5AA-9A645B7A88BC}"/>
          </ac:picMkLst>
        </pc:picChg>
        <pc:picChg chg="add del mod">
          <ac:chgData name="Kyle Lundberg" userId="72be599e-db1f-4d42-b4fa-4539f92c83fc" providerId="ADAL" clId="{31F738FC-20E4-3443-BAEE-C2402B7B636D}" dt="2024-11-18T02:41:45.268" v="1497" actId="478"/>
          <ac:picMkLst>
            <pc:docMk/>
            <pc:sldMk cId="3210515995" sldId="295"/>
            <ac:picMk id="14" creationId="{CDCAE1B6-8B2F-7AC9-9AB6-CF263847F164}"/>
          </ac:picMkLst>
        </pc:picChg>
      </pc:sldChg>
      <pc:sldChg chg="modSp mod">
        <pc:chgData name="Kyle Lundberg" userId="72be599e-db1f-4d42-b4fa-4539f92c83fc" providerId="ADAL" clId="{31F738FC-20E4-3443-BAEE-C2402B7B636D}" dt="2024-11-10T18:56:10.641" v="172"/>
        <pc:sldMkLst>
          <pc:docMk/>
          <pc:sldMk cId="3045443726" sldId="296"/>
        </pc:sldMkLst>
        <pc:spChg chg="mod">
          <ac:chgData name="Kyle Lundberg" userId="72be599e-db1f-4d42-b4fa-4539f92c83fc" providerId="ADAL" clId="{31F738FC-20E4-3443-BAEE-C2402B7B636D}" dt="2024-11-10T18:56:10.641" v="172"/>
          <ac:spMkLst>
            <pc:docMk/>
            <pc:sldMk cId="3045443726" sldId="296"/>
            <ac:spMk id="8" creationId="{D83CC706-232A-8874-0749-64CE2248A365}"/>
          </ac:spMkLst>
        </pc:spChg>
        <pc:spChg chg="mod">
          <ac:chgData name="Kyle Lundberg" userId="72be599e-db1f-4d42-b4fa-4539f92c83fc" providerId="ADAL" clId="{31F738FC-20E4-3443-BAEE-C2402B7B636D}" dt="2024-11-10T18:55:35.283" v="163" actId="20577"/>
          <ac:spMkLst>
            <pc:docMk/>
            <pc:sldMk cId="3045443726" sldId="296"/>
            <ac:spMk id="257" creationId="{A5CAEE45-51C9-7782-8FA2-47641BAFDABD}"/>
          </ac:spMkLst>
        </pc:spChg>
      </pc:sldChg>
      <pc:sldChg chg="del">
        <pc:chgData name="Kyle Lundberg" userId="72be599e-db1f-4d42-b4fa-4539f92c83fc" providerId="ADAL" clId="{31F738FC-20E4-3443-BAEE-C2402B7B636D}" dt="2024-11-10T18:57:38.143" v="173" actId="2696"/>
        <pc:sldMkLst>
          <pc:docMk/>
          <pc:sldMk cId="2320345465" sldId="312"/>
        </pc:sldMkLst>
      </pc:sldChg>
      <pc:sldChg chg="addSp delSp modSp mod">
        <pc:chgData name="Kyle Lundberg" userId="72be599e-db1f-4d42-b4fa-4539f92c83fc" providerId="ADAL" clId="{31F738FC-20E4-3443-BAEE-C2402B7B636D}" dt="2024-11-10T19:27:12.357" v="414" actId="1076"/>
        <pc:sldMkLst>
          <pc:docMk/>
          <pc:sldMk cId="4083504715" sldId="317"/>
        </pc:sldMkLst>
        <pc:spChg chg="mod">
          <ac:chgData name="Kyle Lundberg" userId="72be599e-db1f-4d42-b4fa-4539f92c83fc" providerId="ADAL" clId="{31F738FC-20E4-3443-BAEE-C2402B7B636D}" dt="2024-11-08T01:01:37.759" v="53" actId="14100"/>
          <ac:spMkLst>
            <pc:docMk/>
            <pc:sldMk cId="4083504715" sldId="317"/>
            <ac:spMk id="2" creationId="{028F1587-D081-53C9-2CDB-FA84A22464E7}"/>
          </ac:spMkLst>
        </pc:spChg>
        <pc:spChg chg="mod">
          <ac:chgData name="Kyle Lundberg" userId="72be599e-db1f-4d42-b4fa-4539f92c83fc" providerId="ADAL" clId="{31F738FC-20E4-3443-BAEE-C2402B7B636D}" dt="2024-11-10T19:09:11.162" v="313" actId="14100"/>
          <ac:spMkLst>
            <pc:docMk/>
            <pc:sldMk cId="4083504715" sldId="317"/>
            <ac:spMk id="4" creationId="{E96B89A6-4061-77A3-3799-9CEA3F8CCA84}"/>
          </ac:spMkLst>
        </pc:spChg>
      </pc:sldChg>
      <pc:sldChg chg="modSp mod">
        <pc:chgData name="Kyle Lundberg" userId="72be599e-db1f-4d42-b4fa-4539f92c83fc" providerId="ADAL" clId="{31F738FC-20E4-3443-BAEE-C2402B7B636D}" dt="2024-11-10T18:53:31.887" v="148" actId="20577"/>
        <pc:sldMkLst>
          <pc:docMk/>
          <pc:sldMk cId="2531367718" sldId="323"/>
        </pc:sldMkLst>
      </pc:sldChg>
      <pc:sldChg chg="modSp mod">
        <pc:chgData name="Kyle Lundberg" userId="72be599e-db1f-4d42-b4fa-4539f92c83fc" providerId="ADAL" clId="{31F738FC-20E4-3443-BAEE-C2402B7B636D}" dt="2024-11-13T23:28:53.114" v="1399" actId="20577"/>
        <pc:sldMkLst>
          <pc:docMk/>
          <pc:sldMk cId="1841880339" sldId="324"/>
        </pc:sldMkLst>
      </pc:sldChg>
      <pc:sldChg chg="modSp mod">
        <pc:chgData name="Kyle Lundberg" userId="72be599e-db1f-4d42-b4fa-4539f92c83fc" providerId="ADAL" clId="{31F738FC-20E4-3443-BAEE-C2402B7B636D}" dt="2024-11-13T23:16:58.477" v="1319" actId="20577"/>
        <pc:sldMkLst>
          <pc:docMk/>
          <pc:sldMk cId="2165321235" sldId="333"/>
        </pc:sldMkLst>
        <pc:spChg chg="mod">
          <ac:chgData name="Kyle Lundberg" userId="72be599e-db1f-4d42-b4fa-4539f92c83fc" providerId="ADAL" clId="{31F738FC-20E4-3443-BAEE-C2402B7B636D}" dt="2024-11-13T23:16:58.477" v="1319" actId="20577"/>
          <ac:spMkLst>
            <pc:docMk/>
            <pc:sldMk cId="2165321235" sldId="333"/>
            <ac:spMk id="3" creationId="{679C4E21-3763-C3AF-C06D-03A97A6DC2D4}"/>
          </ac:spMkLst>
        </pc:spChg>
      </pc:sldChg>
      <pc:sldChg chg="addSp delSp modSp mod">
        <pc:chgData name="Kyle Lundberg" userId="72be599e-db1f-4d42-b4fa-4539f92c83fc" providerId="ADAL" clId="{31F738FC-20E4-3443-BAEE-C2402B7B636D}" dt="2024-11-13T23:02:36.440" v="1254" actId="255"/>
        <pc:sldMkLst>
          <pc:docMk/>
          <pc:sldMk cId="4067543144" sldId="334"/>
        </pc:sldMkLst>
        <pc:spChg chg="add mod">
          <ac:chgData name="Kyle Lundberg" userId="72be599e-db1f-4d42-b4fa-4539f92c83fc" providerId="ADAL" clId="{31F738FC-20E4-3443-BAEE-C2402B7B636D}" dt="2024-11-13T23:02:36.440" v="1254" actId="255"/>
          <ac:spMkLst>
            <pc:docMk/>
            <pc:sldMk cId="4067543144" sldId="334"/>
            <ac:spMk id="3" creationId="{3DE3A4F0-B3AA-4D84-6DE2-35033D3AB4EB}"/>
          </ac:spMkLst>
        </pc:spChg>
      </pc:sldChg>
      <pc:sldChg chg="modSp mod">
        <pc:chgData name="Kyle Lundberg" userId="72be599e-db1f-4d42-b4fa-4539f92c83fc" providerId="ADAL" clId="{31F738FC-20E4-3443-BAEE-C2402B7B636D}" dt="2024-11-10T19:58:21.657" v="498" actId="20577"/>
        <pc:sldMkLst>
          <pc:docMk/>
          <pc:sldMk cId="743485530" sldId="339"/>
        </pc:sldMkLst>
        <pc:spChg chg="mod">
          <ac:chgData name="Kyle Lundberg" userId="72be599e-db1f-4d42-b4fa-4539f92c83fc" providerId="ADAL" clId="{31F738FC-20E4-3443-BAEE-C2402B7B636D}" dt="2024-11-10T19:58:21.657" v="498" actId="20577"/>
          <ac:spMkLst>
            <pc:docMk/>
            <pc:sldMk cId="743485530" sldId="339"/>
            <ac:spMk id="3" creationId="{B0905175-C805-FDED-6C7E-1442F3B71385}"/>
          </ac:spMkLst>
        </pc:spChg>
      </pc:sldChg>
      <pc:sldChg chg="addSp delSp modSp add mod ord">
        <pc:chgData name="Kyle Lundberg" userId="72be599e-db1f-4d42-b4fa-4539f92c83fc" providerId="ADAL" clId="{31F738FC-20E4-3443-BAEE-C2402B7B636D}" dt="2024-11-08T00:48:37.771" v="39" actId="1076"/>
        <pc:sldMkLst>
          <pc:docMk/>
          <pc:sldMk cId="1467705910" sldId="347"/>
        </pc:sldMkLst>
        <pc:spChg chg="mod">
          <ac:chgData name="Kyle Lundberg" userId="72be599e-db1f-4d42-b4fa-4539f92c83fc" providerId="ADAL" clId="{31F738FC-20E4-3443-BAEE-C2402B7B636D}" dt="2024-11-08T00:47:44.745" v="23" actId="20577"/>
          <ac:spMkLst>
            <pc:docMk/>
            <pc:sldMk cId="1467705910" sldId="347"/>
            <ac:spMk id="14" creationId="{3313F521-9814-F601-B12F-4105BF18B7FB}"/>
          </ac:spMkLst>
        </pc:spChg>
        <pc:spChg chg="mod">
          <ac:chgData name="Kyle Lundberg" userId="72be599e-db1f-4d42-b4fa-4539f92c83fc" providerId="ADAL" clId="{31F738FC-20E4-3443-BAEE-C2402B7B636D}" dt="2024-11-08T00:48:22.245" v="34" actId="20577"/>
          <ac:spMkLst>
            <pc:docMk/>
            <pc:sldMk cId="1467705910" sldId="347"/>
            <ac:spMk id="257" creationId="{50C2D6D6-77BE-F98C-2508-BFDD3C4AEE75}"/>
          </ac:spMkLst>
        </pc:spChg>
      </pc:sldChg>
      <pc:sldChg chg="addSp delSp modSp new del mod">
        <pc:chgData name="Kyle Lundberg" userId="72be599e-db1f-4d42-b4fa-4539f92c83fc" providerId="ADAL" clId="{31F738FC-20E4-3443-BAEE-C2402B7B636D}" dt="2024-11-08T00:47:04.356" v="10" actId="2696"/>
        <pc:sldMkLst>
          <pc:docMk/>
          <pc:sldMk cId="1720665750" sldId="347"/>
        </pc:sldMkLst>
      </pc:sldChg>
      <pc:sldChg chg="addSp delSp modSp mod">
        <pc:chgData name="Kyle Lundberg" userId="72be599e-db1f-4d42-b4fa-4539f92c83fc" providerId="ADAL" clId="{31F738FC-20E4-3443-BAEE-C2402B7B636D}" dt="2024-11-16T22:26:42.739" v="1408" actId="1076"/>
        <pc:sldMkLst>
          <pc:docMk/>
          <pc:sldMk cId="3299976200" sldId="348"/>
        </pc:sldMkLst>
        <pc:spChg chg="mod">
          <ac:chgData name="Kyle Lundberg" userId="72be599e-db1f-4d42-b4fa-4539f92c83fc" providerId="ADAL" clId="{31F738FC-20E4-3443-BAEE-C2402B7B636D}" dt="2024-11-08T01:35:54.849" v="80" actId="1076"/>
          <ac:spMkLst>
            <pc:docMk/>
            <pc:sldMk cId="3299976200" sldId="348"/>
            <ac:spMk id="2" creationId="{7C81FE53-B08A-FDC0-870E-FED6759C4E7F}"/>
          </ac:spMkLst>
        </pc:spChg>
        <pc:spChg chg="mod">
          <ac:chgData name="Kyle Lundberg" userId="72be599e-db1f-4d42-b4fa-4539f92c83fc" providerId="ADAL" clId="{31F738FC-20E4-3443-BAEE-C2402B7B636D}" dt="2024-11-16T22:26:42.739" v="1408" actId="1076"/>
          <ac:spMkLst>
            <pc:docMk/>
            <pc:sldMk cId="3299976200" sldId="348"/>
            <ac:spMk id="17" creationId="{8BA840B4-DB76-BD30-D984-1FF038A9AA52}"/>
          </ac:spMkLst>
        </pc:spChg>
        <pc:picChg chg="mod">
          <ac:chgData name="Kyle Lundberg" userId="72be599e-db1f-4d42-b4fa-4539f92c83fc" providerId="ADAL" clId="{31F738FC-20E4-3443-BAEE-C2402B7B636D}" dt="2024-11-16T22:25:28.563" v="1400" actId="1076"/>
          <ac:picMkLst>
            <pc:docMk/>
            <pc:sldMk cId="3299976200" sldId="348"/>
            <ac:picMk id="15" creationId="{28EA1DAE-7264-40F7-D597-8C3ABA9D65B2}"/>
          </ac:picMkLst>
        </pc:picChg>
      </pc:sldChg>
      <pc:sldChg chg="addSp delSp modSp del mod">
        <pc:chgData name="Kyle Lundberg" userId="72be599e-db1f-4d42-b4fa-4539f92c83fc" providerId="ADAL" clId="{31F738FC-20E4-3443-BAEE-C2402B7B636D}" dt="2024-11-16T22:26:46.165" v="1409" actId="2696"/>
        <pc:sldMkLst>
          <pc:docMk/>
          <pc:sldMk cId="3168276965" sldId="349"/>
        </pc:sldMkLst>
      </pc:sldChg>
      <pc:sldChg chg="mod modShow">
        <pc:chgData name="Kyle Lundberg" userId="72be599e-db1f-4d42-b4fa-4539f92c83fc" providerId="ADAL" clId="{31F738FC-20E4-3443-BAEE-C2402B7B636D}" dt="2024-11-10T19:41:59.239" v="462" actId="729"/>
        <pc:sldMkLst>
          <pc:docMk/>
          <pc:sldMk cId="3234864477" sldId="351"/>
        </pc:sldMkLst>
      </pc:sldChg>
      <pc:sldChg chg="addSp delSp modSp mod">
        <pc:chgData name="Kyle Lundberg" userId="72be599e-db1f-4d42-b4fa-4539f92c83fc" providerId="ADAL" clId="{31F738FC-20E4-3443-BAEE-C2402B7B636D}" dt="2024-11-10T19:39:15.117" v="446" actId="1076"/>
        <pc:sldMkLst>
          <pc:docMk/>
          <pc:sldMk cId="100987246" sldId="360"/>
        </pc:sldMkLst>
      </pc:sldChg>
      <pc:sldChg chg="addSp delSp modSp add mod">
        <pc:chgData name="Kyle Lundberg" userId="72be599e-db1f-4d42-b4fa-4539f92c83fc" providerId="ADAL" clId="{31F738FC-20E4-3443-BAEE-C2402B7B636D}" dt="2024-11-17T01:36:20.847" v="1468" actId="20577"/>
        <pc:sldMkLst>
          <pc:docMk/>
          <pc:sldMk cId="1189419922" sldId="370"/>
        </pc:sldMkLst>
        <pc:spChg chg="mod">
          <ac:chgData name="Kyle Lundberg" userId="72be599e-db1f-4d42-b4fa-4539f92c83fc" providerId="ADAL" clId="{31F738FC-20E4-3443-BAEE-C2402B7B636D}" dt="2024-11-17T01:36:20.847" v="1468" actId="20577"/>
          <ac:spMkLst>
            <pc:docMk/>
            <pc:sldMk cId="1189419922" sldId="370"/>
            <ac:spMk id="16" creationId="{4D91A501-6E00-9B1D-43CD-6914CACBFB61}"/>
          </ac:spMkLst>
        </pc:spChg>
        <pc:picChg chg="del mod">
          <ac:chgData name="Kyle Lundberg" userId="72be599e-db1f-4d42-b4fa-4539f92c83fc" providerId="ADAL" clId="{31F738FC-20E4-3443-BAEE-C2402B7B636D}" dt="2024-11-17T01:35:14.919" v="1414" actId="478"/>
          <ac:picMkLst>
            <pc:docMk/>
            <pc:sldMk cId="1189419922" sldId="370"/>
            <ac:picMk id="4" creationId="{DAFD5B77-D2CA-463A-561A-79138233C954}"/>
          </ac:picMkLst>
        </pc:picChg>
        <pc:picChg chg="add mod">
          <ac:chgData name="Kyle Lundberg" userId="72be599e-db1f-4d42-b4fa-4539f92c83fc" providerId="ADAL" clId="{31F738FC-20E4-3443-BAEE-C2402B7B636D}" dt="2024-11-17T01:35:47.998" v="1421" actId="1076"/>
          <ac:picMkLst>
            <pc:docMk/>
            <pc:sldMk cId="1189419922" sldId="370"/>
            <ac:picMk id="5" creationId="{8784FF6E-39DC-17B7-21E4-C5777985D06B}"/>
          </ac:picMkLst>
        </pc:picChg>
      </pc:sldChg>
    </pc:docChg>
  </pc:docChgLst>
  <pc:docChgLst>
    <pc:chgData name="William Goethlin" userId="S::wgoethlin@skidmore.edu::eb4059c2-6e0f-4295-933d-6293cdf9b00f" providerId="AD" clId="Web-{5F2B3C99-4A47-E805-5CD9-729630D84553}"/>
    <pc:docChg chg="addSld modSld">
      <pc:chgData name="William Goethlin" userId="S::wgoethlin@skidmore.edu::eb4059c2-6e0f-4295-933d-6293cdf9b00f" providerId="AD" clId="Web-{5F2B3C99-4A47-E805-5CD9-729630D84553}" dt="2024-11-05T01:19:35.835" v="73" actId="20577"/>
      <pc:docMkLst>
        <pc:docMk/>
      </pc:docMkLst>
      <pc:sldChg chg="modSp">
        <pc:chgData name="William Goethlin" userId="S::wgoethlin@skidmore.edu::eb4059c2-6e0f-4295-933d-6293cdf9b00f" providerId="AD" clId="Web-{5F2B3C99-4A47-E805-5CD9-729630D84553}" dt="2024-11-05T01:11:54.364" v="55" actId="20577"/>
        <pc:sldMkLst>
          <pc:docMk/>
          <pc:sldMk cId="3472849972" sldId="294"/>
        </pc:sldMkLst>
        <pc:spChg chg="mod">
          <ac:chgData name="William Goethlin" userId="S::wgoethlin@skidmore.edu::eb4059c2-6e0f-4295-933d-6293cdf9b00f" providerId="AD" clId="Web-{5F2B3C99-4A47-E805-5CD9-729630D84553}" dt="2024-11-05T01:11:54.364" v="55" actId="20577"/>
          <ac:spMkLst>
            <pc:docMk/>
            <pc:sldMk cId="3472849972" sldId="294"/>
            <ac:spMk id="9" creationId="{5BED345B-1FE7-FB12-BD97-40C5E72941F8}"/>
          </ac:spMkLst>
        </pc:spChg>
      </pc:sldChg>
      <pc:sldChg chg="modSp">
        <pc:chgData name="William Goethlin" userId="S::wgoethlin@skidmore.edu::eb4059c2-6e0f-4295-933d-6293cdf9b00f" providerId="AD" clId="Web-{5F2B3C99-4A47-E805-5CD9-729630D84553}" dt="2024-11-05T01:19:35.835" v="73" actId="20577"/>
        <pc:sldMkLst>
          <pc:docMk/>
          <pc:sldMk cId="2320345465" sldId="312"/>
        </pc:sldMkLst>
      </pc:sldChg>
      <pc:sldChg chg="modSp">
        <pc:chgData name="William Goethlin" userId="S::wgoethlin@skidmore.edu::eb4059c2-6e0f-4295-933d-6293cdf9b00f" providerId="AD" clId="Web-{5F2B3C99-4A47-E805-5CD9-729630D84553}" dt="2024-11-05T01:11:36.207" v="49" actId="20577"/>
        <pc:sldMkLst>
          <pc:docMk/>
          <pc:sldMk cId="701916404" sldId="316"/>
        </pc:sldMkLst>
        <pc:spChg chg="mod">
          <ac:chgData name="William Goethlin" userId="S::wgoethlin@skidmore.edu::eb4059c2-6e0f-4295-933d-6293cdf9b00f" providerId="AD" clId="Web-{5F2B3C99-4A47-E805-5CD9-729630D84553}" dt="2024-11-05T01:11:36.207" v="49" actId="20577"/>
          <ac:spMkLst>
            <pc:docMk/>
            <pc:sldMk cId="701916404" sldId="316"/>
            <ac:spMk id="9" creationId="{AA33AA45-457B-2B59-7C51-BCBD5FB22456}"/>
          </ac:spMkLst>
        </pc:spChg>
      </pc:sldChg>
      <pc:sldChg chg="addSp modSp">
        <pc:chgData name="William Goethlin" userId="S::wgoethlin@skidmore.edu::eb4059c2-6e0f-4295-933d-6293cdf9b00f" providerId="AD" clId="Web-{5F2B3C99-4A47-E805-5CD9-729630D84553}" dt="2024-11-05T00:40:32.528" v="25" actId="14100"/>
        <pc:sldMkLst>
          <pc:docMk/>
          <pc:sldMk cId="4083504715" sldId="317"/>
        </pc:sldMkLst>
        <pc:spChg chg="mod">
          <ac:chgData name="William Goethlin" userId="S::wgoethlin@skidmore.edu::eb4059c2-6e0f-4295-933d-6293cdf9b00f" providerId="AD" clId="Web-{5F2B3C99-4A47-E805-5CD9-729630D84553}" dt="2024-11-05T00:40:32.528" v="25" actId="14100"/>
          <ac:spMkLst>
            <pc:docMk/>
            <pc:sldMk cId="4083504715" sldId="317"/>
            <ac:spMk id="2" creationId="{028F1587-D081-53C9-2CDB-FA84A22464E7}"/>
          </ac:spMkLst>
        </pc:spChg>
      </pc:sldChg>
      <pc:sldChg chg="add replId">
        <pc:chgData name="William Goethlin" userId="S::wgoethlin@skidmore.edu::eb4059c2-6e0f-4295-933d-6293cdf9b00f" providerId="AD" clId="Web-{5F2B3C99-4A47-E805-5CD9-729630D84553}" dt="2024-11-05T00:39:57.198" v="0"/>
        <pc:sldMkLst>
          <pc:docMk/>
          <pc:sldMk cId="3879407871" sldId="318"/>
        </pc:sldMkLst>
      </pc:sldChg>
      <pc:sldChg chg="addSp modSp add replId">
        <pc:chgData name="William Goethlin" userId="S::wgoethlin@skidmore.edu::eb4059c2-6e0f-4295-933d-6293cdf9b00f" providerId="AD" clId="Web-{5F2B3C99-4A47-E805-5CD9-729630D84553}" dt="2024-11-05T01:09:10.543" v="29" actId="1076"/>
        <pc:sldMkLst>
          <pc:docMk/>
          <pc:sldMk cId="1956404689" sldId="319"/>
        </pc:sldMkLst>
      </pc:sldChg>
    </pc:docChg>
  </pc:docChgLst>
  <pc:docChgLst>
    <pc:chgData name="William Goethlin" userId="S::wgoethlin@skidmore.edu::eb4059c2-6e0f-4295-933d-6293cdf9b00f" providerId="AD" clId="Web-{867C06B5-BF05-CD5B-C6C2-DA40302A3CF7}"/>
    <pc:docChg chg="modSld">
      <pc:chgData name="William Goethlin" userId="S::wgoethlin@skidmore.edu::eb4059c2-6e0f-4295-933d-6293cdf9b00f" providerId="AD" clId="Web-{867C06B5-BF05-CD5B-C6C2-DA40302A3CF7}" dt="2024-11-18T18:30:14.277" v="14" actId="1076"/>
      <pc:docMkLst>
        <pc:docMk/>
      </pc:docMkLst>
      <pc:sldChg chg="addSp modSp">
        <pc:chgData name="William Goethlin" userId="S::wgoethlin@skidmore.edu::eb4059c2-6e0f-4295-933d-6293cdf9b00f" providerId="AD" clId="Web-{867C06B5-BF05-CD5B-C6C2-DA40302A3CF7}" dt="2024-11-18T18:30:14.277" v="14" actId="1076"/>
        <pc:sldMkLst>
          <pc:docMk/>
          <pc:sldMk cId="960676058" sldId="364"/>
        </pc:sldMkLst>
        <pc:spChg chg="add mod">
          <ac:chgData name="William Goethlin" userId="S::wgoethlin@skidmore.edu::eb4059c2-6e0f-4295-933d-6293cdf9b00f" providerId="AD" clId="Web-{867C06B5-BF05-CD5B-C6C2-DA40302A3CF7}" dt="2024-11-18T18:29:47.042" v="4" actId="1076"/>
          <ac:spMkLst>
            <pc:docMk/>
            <pc:sldMk cId="960676058" sldId="364"/>
            <ac:spMk id="3" creationId="{BDC7196A-767D-CB0D-170B-788B5F4A4026}"/>
          </ac:spMkLst>
        </pc:spChg>
        <pc:spChg chg="add mod">
          <ac:chgData name="William Goethlin" userId="S::wgoethlin@skidmore.edu::eb4059c2-6e0f-4295-933d-6293cdf9b00f" providerId="AD" clId="Web-{867C06B5-BF05-CD5B-C6C2-DA40302A3CF7}" dt="2024-11-18T18:30:01.949" v="9" actId="1076"/>
          <ac:spMkLst>
            <pc:docMk/>
            <pc:sldMk cId="960676058" sldId="364"/>
            <ac:spMk id="8" creationId="{CBE73893-5F20-A7C5-E680-85FF755DFFCD}"/>
          </ac:spMkLst>
        </pc:spChg>
        <pc:spChg chg="add mod">
          <ac:chgData name="William Goethlin" userId="S::wgoethlin@skidmore.edu::eb4059c2-6e0f-4295-933d-6293cdf9b00f" providerId="AD" clId="Web-{867C06B5-BF05-CD5B-C6C2-DA40302A3CF7}" dt="2024-11-18T18:30:14.277" v="14" actId="1076"/>
          <ac:spMkLst>
            <pc:docMk/>
            <pc:sldMk cId="960676058" sldId="364"/>
            <ac:spMk id="9" creationId="{4B163209-0E2C-BA23-E0C9-B417063A2301}"/>
          </ac:spMkLst>
        </pc:spChg>
      </pc:sldChg>
    </pc:docChg>
  </pc:docChgLst>
  <pc:docChgLst>
    <pc:chgData name="Ayla Wellnitz" userId="S::awellnitz@skidmore.edu::90a80dcf-635c-4b80-a47b-6c8e674890bc" providerId="AD" clId="Web-{F2C49F66-F50E-324A-7D56-7F3C92BB146B}"/>
    <pc:docChg chg="addSld delSld modSld">
      <pc:chgData name="Ayla Wellnitz" userId="S::awellnitz@skidmore.edu::90a80dcf-635c-4b80-a47b-6c8e674890bc" providerId="AD" clId="Web-{F2C49F66-F50E-324A-7D56-7F3C92BB146B}" dt="2024-11-10T20:24:17.930" v="709" actId="20577"/>
      <pc:docMkLst>
        <pc:docMk/>
      </pc:docMkLst>
      <pc:sldChg chg="modSp">
        <pc:chgData name="Ayla Wellnitz" userId="S::awellnitz@skidmore.edu::90a80dcf-635c-4b80-a47b-6c8e674890bc" providerId="AD" clId="Web-{F2C49F66-F50E-324A-7D56-7F3C92BB146B}" dt="2024-11-10T19:55:52.652" v="462" actId="20577"/>
        <pc:sldMkLst>
          <pc:docMk/>
          <pc:sldMk cId="0" sldId="260"/>
        </pc:sldMkLst>
        <pc:spChg chg="mod">
          <ac:chgData name="Ayla Wellnitz" userId="S::awellnitz@skidmore.edu::90a80dcf-635c-4b80-a47b-6c8e674890bc" providerId="AD" clId="Web-{F2C49F66-F50E-324A-7D56-7F3C92BB146B}" dt="2024-11-10T19:55:52.652" v="462" actId="20577"/>
          <ac:spMkLst>
            <pc:docMk/>
            <pc:sldMk cId="0" sldId="260"/>
            <ac:spMk id="246" creationId="{00000000-0000-0000-0000-000000000000}"/>
          </ac:spMkLst>
        </pc:spChg>
      </pc:sldChg>
      <pc:sldChg chg="modSp">
        <pc:chgData name="Ayla Wellnitz" userId="S::awellnitz@skidmore.edu::90a80dcf-635c-4b80-a47b-6c8e674890bc" providerId="AD" clId="Web-{F2C49F66-F50E-324A-7D56-7F3C92BB146B}" dt="2024-11-10T20:16:27.822" v="642" actId="1076"/>
        <pc:sldMkLst>
          <pc:docMk/>
          <pc:sldMk cId="305509153" sldId="311"/>
        </pc:sldMkLst>
        <pc:spChg chg="mod">
          <ac:chgData name="Ayla Wellnitz" userId="S::awellnitz@skidmore.edu::90a80dcf-635c-4b80-a47b-6c8e674890bc" providerId="AD" clId="Web-{F2C49F66-F50E-324A-7D56-7F3C92BB146B}" dt="2024-11-10T20:16:27.822" v="642" actId="1076"/>
          <ac:spMkLst>
            <pc:docMk/>
            <pc:sldMk cId="305509153" sldId="311"/>
            <ac:spMk id="5" creationId="{9DCE95FE-ED28-CB69-7AFE-A50F6D940A90}"/>
          </ac:spMkLst>
        </pc:spChg>
        <pc:spChg chg="mod">
          <ac:chgData name="Ayla Wellnitz" userId="S::awellnitz@skidmore.edu::90a80dcf-635c-4b80-a47b-6c8e674890bc" providerId="AD" clId="Web-{F2C49F66-F50E-324A-7D56-7F3C92BB146B}" dt="2024-11-10T20:12:51.292" v="504" actId="20577"/>
          <ac:spMkLst>
            <pc:docMk/>
            <pc:sldMk cId="305509153" sldId="311"/>
            <ac:spMk id="257" creationId="{DD7632FA-F7CC-907D-3EE8-DE40D1F95349}"/>
          </ac:spMkLst>
        </pc:spChg>
      </pc:sldChg>
      <pc:sldChg chg="del">
        <pc:chgData name="Ayla Wellnitz" userId="S::awellnitz@skidmore.edu::90a80dcf-635c-4b80-a47b-6c8e674890bc" providerId="AD" clId="Web-{F2C49F66-F50E-324A-7D56-7F3C92BB146B}" dt="2024-11-10T19:03:12.829" v="0"/>
        <pc:sldMkLst>
          <pc:docMk/>
          <pc:sldMk cId="1956404689" sldId="319"/>
        </pc:sldMkLst>
      </pc:sldChg>
      <pc:sldChg chg="modSp">
        <pc:chgData name="Ayla Wellnitz" userId="S::awellnitz@skidmore.edu::90a80dcf-635c-4b80-a47b-6c8e674890bc" providerId="AD" clId="Web-{F2C49F66-F50E-324A-7D56-7F3C92BB146B}" dt="2024-11-10T20:24:17.930" v="709" actId="20577"/>
        <pc:sldMkLst>
          <pc:docMk/>
          <pc:sldMk cId="519917022" sldId="320"/>
        </pc:sldMkLst>
        <pc:spChg chg="mod">
          <ac:chgData name="Ayla Wellnitz" userId="S::awellnitz@skidmore.edu::90a80dcf-635c-4b80-a47b-6c8e674890bc" providerId="AD" clId="Web-{F2C49F66-F50E-324A-7D56-7F3C92BB146B}" dt="2024-11-10T20:24:17.930" v="709" actId="20577"/>
          <ac:spMkLst>
            <pc:docMk/>
            <pc:sldMk cId="519917022" sldId="320"/>
            <ac:spMk id="3" creationId="{B8B87DEA-3224-5F71-78B2-208254CA8794}"/>
          </ac:spMkLst>
        </pc:spChg>
      </pc:sldChg>
      <pc:sldChg chg="modSp del">
        <pc:chgData name="Ayla Wellnitz" userId="S::awellnitz@skidmore.edu::90a80dcf-635c-4b80-a47b-6c8e674890bc" providerId="AD" clId="Web-{F2C49F66-F50E-324A-7D56-7F3C92BB146B}" dt="2024-11-10T19:57:14.168" v="495"/>
        <pc:sldMkLst>
          <pc:docMk/>
          <pc:sldMk cId="3451578612" sldId="322"/>
        </pc:sldMkLst>
      </pc:sldChg>
      <pc:sldChg chg="del">
        <pc:chgData name="Ayla Wellnitz" userId="S::awellnitz@skidmore.edu::90a80dcf-635c-4b80-a47b-6c8e674890bc" providerId="AD" clId="Web-{F2C49F66-F50E-324A-7D56-7F3C92BB146B}" dt="2024-11-10T19:06:59.359" v="1"/>
        <pc:sldMkLst>
          <pc:docMk/>
          <pc:sldMk cId="2531367718" sldId="323"/>
        </pc:sldMkLst>
      </pc:sldChg>
      <pc:sldChg chg="modSp">
        <pc:chgData name="Ayla Wellnitz" userId="S::awellnitz@skidmore.edu::90a80dcf-635c-4b80-a47b-6c8e674890bc" providerId="AD" clId="Web-{F2C49F66-F50E-324A-7D56-7F3C92BB146B}" dt="2024-11-10T19:42:15.249" v="396" actId="1076"/>
        <pc:sldMkLst>
          <pc:docMk/>
          <pc:sldMk cId="4067543144" sldId="334"/>
        </pc:sldMkLst>
      </pc:sldChg>
      <pc:sldChg chg="modSp">
        <pc:chgData name="Ayla Wellnitz" userId="S::awellnitz@skidmore.edu::90a80dcf-635c-4b80-a47b-6c8e674890bc" providerId="AD" clId="Web-{F2C49F66-F50E-324A-7D56-7F3C92BB146B}" dt="2024-11-10T19:49:19.591" v="452" actId="20577"/>
        <pc:sldMkLst>
          <pc:docMk/>
          <pc:sldMk cId="743485530" sldId="339"/>
        </pc:sldMkLst>
        <pc:spChg chg="mod">
          <ac:chgData name="Ayla Wellnitz" userId="S::awellnitz@skidmore.edu::90a80dcf-635c-4b80-a47b-6c8e674890bc" providerId="AD" clId="Web-{F2C49F66-F50E-324A-7D56-7F3C92BB146B}" dt="2024-11-10T19:49:19.591" v="452" actId="20577"/>
          <ac:spMkLst>
            <pc:docMk/>
            <pc:sldMk cId="743485530" sldId="339"/>
            <ac:spMk id="3" creationId="{B0905175-C805-FDED-6C7E-1442F3B71385}"/>
          </ac:spMkLst>
        </pc:spChg>
      </pc:sldChg>
      <pc:sldChg chg="modSp">
        <pc:chgData name="Ayla Wellnitz" userId="S::awellnitz@skidmore.edu::90a80dcf-635c-4b80-a47b-6c8e674890bc" providerId="AD" clId="Web-{F2C49F66-F50E-324A-7D56-7F3C92BB146B}" dt="2024-11-10T19:12:02.998" v="6" actId="1076"/>
        <pc:sldMkLst>
          <pc:docMk/>
          <pc:sldMk cId="1467705910" sldId="347"/>
        </pc:sldMkLst>
      </pc:sldChg>
      <pc:sldChg chg="modSp">
        <pc:chgData name="Ayla Wellnitz" userId="S::awellnitz@skidmore.edu::90a80dcf-635c-4b80-a47b-6c8e674890bc" providerId="AD" clId="Web-{F2C49F66-F50E-324A-7D56-7F3C92BB146B}" dt="2024-11-10T19:28:29.450" v="379" actId="20577"/>
        <pc:sldMkLst>
          <pc:docMk/>
          <pc:sldMk cId="3299976200" sldId="348"/>
        </pc:sldMkLst>
      </pc:sldChg>
      <pc:sldChg chg="modSp">
        <pc:chgData name="Ayla Wellnitz" userId="S::awellnitz@skidmore.edu::90a80dcf-635c-4b80-a47b-6c8e674890bc" providerId="AD" clId="Web-{F2C49F66-F50E-324A-7D56-7F3C92BB146B}" dt="2024-11-10T19:28:12.762" v="344" actId="14100"/>
        <pc:sldMkLst>
          <pc:docMk/>
          <pc:sldMk cId="3168276965" sldId="349"/>
        </pc:sldMkLst>
      </pc:sldChg>
      <pc:sldChg chg="modSp">
        <pc:chgData name="Ayla Wellnitz" userId="S::awellnitz@skidmore.edu::90a80dcf-635c-4b80-a47b-6c8e674890bc" providerId="AD" clId="Web-{F2C49F66-F50E-324A-7D56-7F3C92BB146B}" dt="2024-11-10T20:04:27.119" v="497" actId="20577"/>
        <pc:sldMkLst>
          <pc:docMk/>
          <pc:sldMk cId="4000177762" sldId="355"/>
        </pc:sldMkLst>
        <pc:spChg chg="mod">
          <ac:chgData name="Ayla Wellnitz" userId="S::awellnitz@skidmore.edu::90a80dcf-635c-4b80-a47b-6c8e674890bc" providerId="AD" clId="Web-{F2C49F66-F50E-324A-7D56-7F3C92BB146B}" dt="2024-11-10T20:04:27.119" v="497" actId="20577"/>
          <ac:spMkLst>
            <pc:docMk/>
            <pc:sldMk cId="4000177762" sldId="355"/>
            <ac:spMk id="2" creationId="{F3D9E20E-04CC-3607-29A0-4BA82103E553}"/>
          </ac:spMkLst>
        </pc:spChg>
      </pc:sldChg>
      <pc:sldChg chg="modSp">
        <pc:chgData name="Ayla Wellnitz" userId="S::awellnitz@skidmore.edu::90a80dcf-635c-4b80-a47b-6c8e674890bc" providerId="AD" clId="Web-{F2C49F66-F50E-324A-7D56-7F3C92BB146B}" dt="2024-11-10T20:05:17.447" v="501" actId="20577"/>
        <pc:sldMkLst>
          <pc:docMk/>
          <pc:sldMk cId="1135844791" sldId="356"/>
        </pc:sldMkLst>
        <pc:spChg chg="mod">
          <ac:chgData name="Ayla Wellnitz" userId="S::awellnitz@skidmore.edu::90a80dcf-635c-4b80-a47b-6c8e674890bc" providerId="AD" clId="Web-{F2C49F66-F50E-324A-7D56-7F3C92BB146B}" dt="2024-11-10T20:05:17.447" v="501" actId="20577"/>
          <ac:spMkLst>
            <pc:docMk/>
            <pc:sldMk cId="1135844791" sldId="356"/>
            <ac:spMk id="2" creationId="{F527A5DA-CC1C-B10D-BB7D-44CCA5381DDC}"/>
          </ac:spMkLst>
        </pc:spChg>
      </pc:sldChg>
      <pc:sldChg chg="addSp delSp modSp">
        <pc:chgData name="Ayla Wellnitz" userId="S::awellnitz@skidmore.edu::90a80dcf-635c-4b80-a47b-6c8e674890bc" providerId="AD" clId="Web-{F2C49F66-F50E-324A-7D56-7F3C92BB146B}" dt="2024-11-10T20:17:56.478" v="649" actId="20577"/>
        <pc:sldMkLst>
          <pc:docMk/>
          <pc:sldMk cId="100987246" sldId="360"/>
        </pc:sldMkLst>
      </pc:sldChg>
      <pc:sldChg chg="addSp delSp modSp">
        <pc:chgData name="Ayla Wellnitz" userId="S::awellnitz@skidmore.edu::90a80dcf-635c-4b80-a47b-6c8e674890bc" providerId="AD" clId="Web-{F2C49F66-F50E-324A-7D56-7F3C92BB146B}" dt="2024-11-10T19:37:16.031" v="392"/>
        <pc:sldMkLst>
          <pc:docMk/>
          <pc:sldMk cId="1999590477" sldId="361"/>
        </pc:sldMkLst>
      </pc:sldChg>
      <pc:sldChg chg="modSp add replId">
        <pc:chgData name="Ayla Wellnitz" userId="S::awellnitz@skidmore.edu::90a80dcf-635c-4b80-a47b-6c8e674890bc" providerId="AD" clId="Web-{F2C49F66-F50E-324A-7D56-7F3C92BB146B}" dt="2024-11-10T19:57:12.840" v="494" actId="20577"/>
        <pc:sldMkLst>
          <pc:docMk/>
          <pc:sldMk cId="1520278419" sldId="365"/>
        </pc:sldMkLst>
      </pc:sldChg>
      <pc:sldChg chg="del">
        <pc:chgData name="Ayla Wellnitz" userId="S::awellnitz@skidmore.edu::90a80dcf-635c-4b80-a47b-6c8e674890bc" providerId="AD" clId="Web-{F2C49F66-F50E-324A-7D56-7F3C92BB146B}" dt="2024-11-10T19:55:23.339" v="453"/>
        <pc:sldMkLst>
          <pc:docMk/>
          <pc:sldMk cId="4233217399" sldId="365"/>
        </pc:sldMkLst>
      </pc:sldChg>
      <pc:sldChg chg="modSp">
        <pc:chgData name="Ayla Wellnitz" userId="S::awellnitz@skidmore.edu::90a80dcf-635c-4b80-a47b-6c8e674890bc" providerId="AD" clId="Web-{F2C49F66-F50E-324A-7D56-7F3C92BB146B}" dt="2024-11-10T20:21:03.009" v="697" actId="20577"/>
        <pc:sldMkLst>
          <pc:docMk/>
          <pc:sldMk cId="2927491191" sldId="368"/>
        </pc:sldMkLst>
        <pc:spChg chg="mod">
          <ac:chgData name="Ayla Wellnitz" userId="S::awellnitz@skidmore.edu::90a80dcf-635c-4b80-a47b-6c8e674890bc" providerId="AD" clId="Web-{F2C49F66-F50E-324A-7D56-7F3C92BB146B}" dt="2024-11-10T20:21:03.009" v="697" actId="20577"/>
          <ac:spMkLst>
            <pc:docMk/>
            <pc:sldMk cId="2927491191" sldId="368"/>
            <ac:spMk id="207" creationId="{CB21EA30-12ED-A17B-6123-30748393053C}"/>
          </ac:spMkLst>
        </pc:spChg>
      </pc:sldChg>
    </pc:docChg>
  </pc:docChgLst>
  <pc:docChgLst>
    <pc:chgData name="William Goethlin" userId="S::wgoethlin@skidmore.edu::eb4059c2-6e0f-4295-933d-6293cdf9b00f" providerId="AD" clId="Web-{8E756771-5C9E-8083-4EA3-E0893804BCFA}"/>
    <pc:docChg chg="addSld modSld sldOrd">
      <pc:chgData name="William Goethlin" userId="S::wgoethlin@skidmore.edu::eb4059c2-6e0f-4295-933d-6293cdf9b00f" providerId="AD" clId="Web-{8E756771-5C9E-8083-4EA3-E0893804BCFA}" dt="2024-11-10T18:09:53.521" v="4"/>
      <pc:docMkLst>
        <pc:docMk/>
      </pc:docMkLst>
      <pc:sldChg chg="add ord">
        <pc:chgData name="William Goethlin" userId="S::wgoethlin@skidmore.edu::eb4059c2-6e0f-4295-933d-6293cdf9b00f" providerId="AD" clId="Web-{8E756771-5C9E-8083-4EA3-E0893804BCFA}" dt="2024-11-10T18:09:53.521" v="4"/>
        <pc:sldMkLst>
          <pc:docMk/>
          <pc:sldMk cId="3860455745" sldId="258"/>
        </pc:sldMkLst>
      </pc:sldChg>
      <pc:sldChg chg="addSp delSp modSp">
        <pc:chgData name="William Goethlin" userId="S::wgoethlin@skidmore.edu::eb4059c2-6e0f-4295-933d-6293cdf9b00f" providerId="AD" clId="Web-{8E756771-5C9E-8083-4EA3-E0893804BCFA}" dt="2024-11-10T18:09:23.504" v="1"/>
        <pc:sldMkLst>
          <pc:docMk/>
          <pc:sldMk cId="0" sldId="276"/>
        </pc:sldMkLst>
      </pc:sldChg>
      <pc:sldChg chg="addSp modSp">
        <pc:chgData name="William Goethlin" userId="S::wgoethlin@skidmore.edu::eb4059c2-6e0f-4295-933d-6293cdf9b00f" providerId="AD" clId="Web-{8E756771-5C9E-8083-4EA3-E0893804BCFA}" dt="2024-11-10T18:09:30.895" v="2"/>
        <pc:sldMkLst>
          <pc:docMk/>
          <pc:sldMk cId="3234864477" sldId="351"/>
        </pc:sldMkLst>
        <pc:picChg chg="add mod">
          <ac:chgData name="William Goethlin" userId="S::wgoethlin@skidmore.edu::eb4059c2-6e0f-4295-933d-6293cdf9b00f" providerId="AD" clId="Web-{8E756771-5C9E-8083-4EA3-E0893804BCFA}" dt="2024-11-10T18:09:30.895" v="2"/>
          <ac:picMkLst>
            <pc:docMk/>
            <pc:sldMk cId="3234864477" sldId="351"/>
            <ac:picMk id="2" creationId="{A61998EE-8767-BCEB-79A0-44F165161AFB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8T01:20:16.24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46432.9375"/>
      <inkml:brushProperty name="anchorY" value="-61208.04688"/>
      <inkml:brushProperty name="scaleFactor" value="0.5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8T01:20:16.24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46432.9375"/>
      <inkml:brushProperty name="anchorY" value="-61208.04688"/>
      <inkml:brushProperty name="scaleFactor" value="0.5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8D219191-8B86-16EA-9758-A5F9A8C00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5832F0EC-64BB-D8C7-BFF4-0EA651F44A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751D39A3-E3BE-4AB8-2EE9-5E37F0FB12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6347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8D219191-8B86-16EA-9758-A5F9A8C00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5832F0EC-64BB-D8C7-BFF4-0EA651F44A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751D39A3-E3BE-4AB8-2EE9-5E37F0FB12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477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A41678BA-7CB0-FE26-4142-1C4B890B3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3F3FF906-7CE9-84E4-37D4-43E6BA4A86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5352499A-AC20-E147-2A62-8C09231DB6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838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1483D92A-1A7E-CF7C-DC7F-E5EC8F76F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BFCA26D5-929F-68F7-E238-643858A249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8D5E43AE-E780-3A2D-C365-4C3A9EAA66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073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4C5BCB4F-130C-38E8-0AB4-2B02E621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4E5A5154-A6FA-5885-530C-6D58FAEDE8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392D8133-DBE0-F18D-F75A-2168698BE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827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1C9C7210-566C-6B26-3600-0B19373F2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C34C5516-C86E-6F3E-530A-D6ABAC6656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F43D190D-0959-F9C7-C640-99CF4D860A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5930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4C5BCB4F-130C-38E8-0AB4-2B02E621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4E5A5154-A6FA-5885-530C-6D58FAEDE8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392D8133-DBE0-F18D-F75A-2168698BE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051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4C5BCB4F-130C-38E8-0AB4-2B02E621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4E5A5154-A6FA-5885-530C-6D58FAEDE8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392D8133-DBE0-F18D-F75A-2168698BE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199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4C5BCB4F-130C-38E8-0AB4-2B02E621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4E5A5154-A6FA-5885-530C-6D58FAEDE8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392D8133-DBE0-F18D-F75A-2168698BE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3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>
          <a:extLst>
            <a:ext uri="{FF2B5EF4-FFF2-40B4-BE49-F238E27FC236}">
              <a16:creationId xmlns:a16="http://schemas.microsoft.com/office/drawing/2014/main" id="{45C411F4-FBB4-C3D2-6960-D62A354BD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3a4145749_0_0:notes">
            <a:extLst>
              <a:ext uri="{FF2B5EF4-FFF2-40B4-BE49-F238E27FC236}">
                <a16:creationId xmlns:a16="http://schemas.microsoft.com/office/drawing/2014/main" id="{BACC13E8-54AB-E0BE-4B66-DAB8B3D30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13a4145749_0_0:notes">
            <a:extLst>
              <a:ext uri="{FF2B5EF4-FFF2-40B4-BE49-F238E27FC236}">
                <a16:creationId xmlns:a16="http://schemas.microsoft.com/office/drawing/2014/main" id="{B8CE038A-10D1-EC83-8820-CB46EC2714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963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65F3D6DE-3250-98DB-A92B-4D7DBB3F4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92886B68-48C8-4635-B154-2595AB79DF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1DAAAB4C-65BD-BACB-62D9-11BEEABB86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916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CA92A850-2218-B1E0-B893-6AECA077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EB424582-D165-4D93-69FA-2974F70519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34AD1693-6A28-B81F-B09A-0FF80AF62B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143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D26A89E4-C8EA-7360-4F02-E797127EF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26A1DBE3-7ABF-4CB3-5F5B-A8F7064EB6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6DF71E1E-93BF-D9EF-3215-4FD3518AA9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327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C6315DB9-2130-D4F6-0791-E80A5226E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F2813FB7-24FD-13DB-123A-66B5DF01D5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3C4F79DA-70EF-25C4-4AFD-FD7EB1F1D6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445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82855E4C-FA69-6436-DDF6-9C8C3A93D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862389D6-C8EE-C584-CF3C-C5E171F30D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4AA34C5C-CE45-8047-3B3B-29FFE0A1E7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474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82855E4C-FA69-6436-DDF6-9C8C3A93D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862389D6-C8EE-C584-CF3C-C5E171F30D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4AA34C5C-CE45-8047-3B3B-29FFE0A1E7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0295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A434919F-35AD-0F5F-A1F8-B74C8BF7A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ADFCB40E-1C4B-586F-B5A6-CDDB70DA73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5EF6A614-F112-7BAA-DB48-E2027A8E5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737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2008F391-B176-6079-EC50-A369CD2CE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09E66C90-2695-67D2-FAA9-9BA294F59F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0FD9A372-2AB7-028C-7358-9B510E44F8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454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68820115-08DD-4072-6438-501F47166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9A7C41AF-4E1E-6B56-AD1F-64320D0635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4CE03407-BCB8-FEBC-2EEE-741E250EE3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2517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DBFF8777-9CA2-3C5C-397C-E15068E3B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040E895C-ED51-FCF9-8289-BC9042DEBB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059105F7-4640-F15D-AFF3-1A412ECEEA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42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3a41457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13a41457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0FB7BC98-915F-FA10-5B76-66879AE0B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5797E726-522A-5F2F-6A64-C34B3C0A31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70E12F5C-DC31-5F0F-E60F-F0DAEF16FE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759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DB96F544-F5B0-B5D8-BC7A-EED2F2FB6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F6EA19F9-016A-EB57-D23C-24D57734CE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8D0E139D-1FBB-8991-50B2-39961FCAF9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3662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940190F1-B9AF-C164-7900-5BDF373CC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D2121425-8948-4733-971E-1BA54416A6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4839F4A3-CD01-2EFB-8D40-26F1876E71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724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7961F8ED-3E1E-5153-0566-06EFE0DEF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FA037247-3B68-0E04-69CA-42E386E1B1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31AE5BAA-B859-A38C-666B-1F2E69955F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7837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53667DA1-6ACC-5B0C-0C8F-9038427DE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E363D68B-B771-9553-C909-1C60681169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AFF142F7-EAEE-AEEF-C66A-087140DD94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0864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B5B78387-ACEC-431F-5C24-7FF66F4A4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37D6D4B3-A7D5-2DFE-BADC-7693C8C8CC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D610ECB7-0E90-CAA4-E579-8A87499DB3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4337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F8A12D9D-B384-A62A-7E4A-CCB4FCFA7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EF34DA34-42B0-3A04-E411-4C59008F91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FFECC986-4EEA-F673-43C6-A5E60F6148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89978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4F50DB97-E338-8DC6-EA04-6792DF23C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930DAA60-4D6C-2171-6D1D-FEAF393992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14BE726F-AAE8-19E4-19A0-70511372DE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1506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774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9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92B87F1E-DE4D-09DC-ED04-A063117FF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396853C1-F993-D258-C5C8-30A6E58341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B3DE0752-4174-EE98-77F4-9A3493A3A7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93486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93173-B9CF-F763-B957-629309FB1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A08F66-65CA-A3AA-A9CA-FD91DF4F4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BEEE1-0454-3335-633E-C06ACA54F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918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>
          <a:extLst>
            <a:ext uri="{FF2B5EF4-FFF2-40B4-BE49-F238E27FC236}">
              <a16:creationId xmlns:a16="http://schemas.microsoft.com/office/drawing/2014/main" id="{21939B48-8F32-5D86-F893-3A01B0626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3a4145749_0_0:notes">
            <a:extLst>
              <a:ext uri="{FF2B5EF4-FFF2-40B4-BE49-F238E27FC236}">
                <a16:creationId xmlns:a16="http://schemas.microsoft.com/office/drawing/2014/main" id="{15ADB27C-FBDE-9F38-8991-EDA0300749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13a4145749_0_0:notes">
            <a:extLst>
              <a:ext uri="{FF2B5EF4-FFF2-40B4-BE49-F238E27FC236}">
                <a16:creationId xmlns:a16="http://schemas.microsoft.com/office/drawing/2014/main" id="{49ADCC9E-2FD5-572B-778E-A8A7468272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68319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13a414563e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13a414563e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4C5BCB4F-130C-38E8-0AB4-2B02E621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4E5A5154-A6FA-5885-530C-6D58FAEDE8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392D8133-DBE0-F18D-F75A-2168698BE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7656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4C5BCB4F-130C-38E8-0AB4-2B02E621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4E5A5154-A6FA-5885-530C-6D58FAEDE8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392D8133-DBE0-F18D-F75A-2168698BE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5821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569EE053-C944-512F-5A8D-D12D03C35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3474B5C3-066F-216B-25E4-50E0D6B1C8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7953E938-7C6E-CD35-ED1A-24B2E43FA9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783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49CC701F-ACC9-2AE1-9093-0D50CF902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61211B6B-6985-DC33-441F-3A723CBBAC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3FA4061E-6EBD-40F5-DDA4-57B7BD3C79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021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026DB267-1C08-4274-DCAA-119729F7D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DAA2C3A6-EF69-EA24-E035-2AC6C033A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7ABE639A-2600-820C-590F-EA082B9E5A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3747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1C3F43D4-DA53-0CA6-BF70-7ED29BD5C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EBAC2F44-65EF-3FBA-0944-D6AA7AD44C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F26A5CEA-1B3A-C8F9-C6DC-C4D25CE1B9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3906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59D63CA1-DE59-AF66-BC80-81B1FE4E1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43E97178-24DD-4223-824E-546B2301C2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8048DACA-E42B-E654-985C-A8C26F2DD1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36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200" y="1483500"/>
            <a:ext cx="7713600" cy="19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4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9900" y="3436800"/>
            <a:ext cx="2944200" cy="6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6B2A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t="5689" b="17522"/>
          <a:stretch/>
        </p:blipFill>
        <p:spPr>
          <a:xfrm>
            <a:off x="5792750" y="-904275"/>
            <a:ext cx="3849075" cy="29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475" y="-244375"/>
            <a:ext cx="983975" cy="98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77326" y="-663825"/>
            <a:ext cx="2751850" cy="27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77447" y="3015124"/>
            <a:ext cx="1055275" cy="10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8975" y="3015124"/>
            <a:ext cx="2686875" cy="268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751" y="3943183"/>
            <a:ext cx="1641600" cy="164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100057">
            <a:off x="1596415" y="3714245"/>
            <a:ext cx="856571" cy="85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47825" y="4195487"/>
            <a:ext cx="1328975" cy="13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5"/>
          <p:cNvPicPr preferRelativeResize="0"/>
          <p:nvPr/>
        </p:nvPicPr>
        <p:blipFill rotWithShape="1">
          <a:blip r:embed="rId2">
            <a:alphaModFix/>
          </a:blip>
          <a:srcRect t="5689" b="17522"/>
          <a:stretch/>
        </p:blipFill>
        <p:spPr>
          <a:xfrm flipH="1">
            <a:off x="-813301" y="-904275"/>
            <a:ext cx="3849075" cy="29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387074" y="-244375"/>
            <a:ext cx="983975" cy="98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954000" y="-663825"/>
            <a:ext cx="2751850" cy="27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50696" y="3015124"/>
            <a:ext cx="1055275" cy="10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092173" y="3943183"/>
            <a:ext cx="1641600" cy="164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100057" flipH="1">
            <a:off x="7077938" y="2750445"/>
            <a:ext cx="856571" cy="85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351724" y="4195487"/>
            <a:ext cx="1328975" cy="13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877326" y="3015124"/>
            <a:ext cx="2686875" cy="268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15100" y="28854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725451"/>
            <a:ext cx="3710400" cy="18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15100" y="3727225"/>
            <a:ext cx="43602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t="5689" b="17522"/>
          <a:stretch/>
        </p:blipFill>
        <p:spPr>
          <a:xfrm>
            <a:off x="5028811" y="-691300"/>
            <a:ext cx="4429165" cy="340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900005">
            <a:off x="6818032" y="4068255"/>
            <a:ext cx="1557144" cy="155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3602" y="3821113"/>
            <a:ext cx="2105536" cy="210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290763" y="3049925"/>
            <a:ext cx="29076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4945638" y="3049925"/>
            <a:ext cx="29076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1290763" y="34482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4"/>
          </p:nvPr>
        </p:nvSpPr>
        <p:spPr>
          <a:xfrm>
            <a:off x="4945638" y="34482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900002">
            <a:off x="-253203" y="-278050"/>
            <a:ext cx="1057488" cy="10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3028" y="4397275"/>
            <a:ext cx="1434825" cy="143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4602" y="3682638"/>
            <a:ext cx="2105536" cy="210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715100" y="777150"/>
            <a:ext cx="3512100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715100" y="2057250"/>
            <a:ext cx="3875100" cy="24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9" name="Google Shape;4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900002">
            <a:off x="-253203" y="-278050"/>
            <a:ext cx="1057488" cy="10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52" name="Google Shape;52;p8"/>
          <p:cNvPicPr preferRelativeResize="0"/>
          <p:nvPr/>
        </p:nvPicPr>
        <p:blipFill rotWithShape="1">
          <a:blip r:embed="rId2">
            <a:alphaModFix/>
          </a:blip>
          <a:srcRect t="5689" b="17522"/>
          <a:stretch/>
        </p:blipFill>
        <p:spPr>
          <a:xfrm rot="10800000">
            <a:off x="-813301" y="2746299"/>
            <a:ext cx="3849075" cy="29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387074" y="4058124"/>
            <a:ext cx="983975" cy="98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6954000" y="2709724"/>
            <a:ext cx="2751850" cy="27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950696" y="727325"/>
            <a:ext cx="1055275" cy="10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-877326" y="-904275"/>
            <a:ext cx="2686875" cy="268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7092173" y="-787038"/>
            <a:ext cx="1641600" cy="164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699943">
            <a:off x="6375538" y="226894"/>
            <a:ext cx="856571" cy="85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351724" y="-726738"/>
            <a:ext cx="1328975" cy="13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8876" y="4382326"/>
            <a:ext cx="974675" cy="9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8625" y="3822325"/>
            <a:ext cx="1617700" cy="16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0440" y="-273350"/>
            <a:ext cx="2105536" cy="210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900002">
            <a:off x="-253203" y="-278050"/>
            <a:ext cx="1057488" cy="10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3028" y="4397275"/>
            <a:ext cx="1434825" cy="143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4602" y="3682638"/>
            <a:ext cx="2105536" cy="210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●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○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■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●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○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■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●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○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B2A00"/>
              </a:buClr>
              <a:buSzPts val="1400"/>
              <a:buFont typeface="Didact Gothic"/>
              <a:buChar char="■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8" r:id="rId6"/>
    <p:sldLayoutId id="2147483662" r:id="rId7"/>
    <p:sldLayoutId id="2147483669" r:id="rId8"/>
    <p:sldLayoutId id="2147483670" r:id="rId9"/>
    <p:sldLayoutId id="214748367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lish.com/restaurants/g19577116/what-eating-at-restaurants-was-like-50-years-ago/" TargetMode="External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microsoft.com/office/2007/relationships/hdphoto" Target="../media/hdphoto3.wdp"/><Relationship Id="rId10" Type="http://schemas.openxmlformats.org/officeDocument/2006/relationships/hyperlink" Target="https://www.usfoods.com/great-food/food-trends/tell-me-a-story-a-brief-history-of-the-humble-ice-cream-sundae.html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www.icecreamhistory.net/frozen-dessert-history/ice-cream-timeline/#google_vignette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erald.com/insight/search?q=Paul-Emmanuel%20Pichon" TargetMode="External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hyperlink" Target="https://www.emerald.com/insight/search?q=Alexandra%20Vignoll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openxmlformats.org/officeDocument/2006/relationships/hyperlink" Target="https://doi.org/10.1108/QMR-06-2012-0027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www.emerald.com/insight/publication/issn/1352-2752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instagram.com/sundaesbest_hotfudge/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instagram.com/sundaesbest_hotfudge/" TargetMode="External"/><Relationship Id="rId7" Type="http://schemas.microsoft.com/office/2007/relationships/hdphoto" Target="../media/hdphoto8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openxmlformats.org/officeDocument/2006/relationships/image" Target="../media/image47.jpeg"/><Relationship Id="rId4" Type="http://schemas.openxmlformats.org/officeDocument/2006/relationships/image" Target="../media/image11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51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microsoft.com/office/2007/relationships/hdphoto" Target="../media/hdphoto3.wdp"/><Relationship Id="rId10" Type="http://schemas.openxmlformats.org/officeDocument/2006/relationships/image" Target="../media/image54.png"/><Relationship Id="rId4" Type="http://schemas.openxmlformats.org/officeDocument/2006/relationships/image" Target="../media/image11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8.png"/><Relationship Id="rId7" Type="http://schemas.openxmlformats.org/officeDocument/2006/relationships/image" Target="../media/image11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nstagram.com/sundaesbest_hotfudge/" TargetMode="External"/><Relationship Id="rId11" Type="http://schemas.openxmlformats.org/officeDocument/2006/relationships/image" Target="../media/image47.jpeg"/><Relationship Id="rId5" Type="http://schemas.openxmlformats.org/officeDocument/2006/relationships/image" Target="../media/image60.png"/><Relationship Id="rId10" Type="http://schemas.openxmlformats.org/officeDocument/2006/relationships/hyperlink" Target="https://www.statista.com/forecasts/1352565/hershey-s-chocolate-brand-profile-in-the-united-states" TargetMode="External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instagram.com/sundaesbest_hotfudge/" TargetMode="External"/><Relationship Id="rId7" Type="http://schemas.microsoft.com/office/2007/relationships/hdphoto" Target="../media/hdphoto8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microsoft.com/office/2007/relationships/hdphoto" Target="../media/hdphoto9.wdp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66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minsights.com/industry-analysis/fillings-and-toppings-market#:~:text=Fillings%20And%20Toppings%20Market%20was,in%20today's%20dynamic%20food%20market.&amp;text=Growth%20Drivers:,Expanding%20food%20and%20beverage%20industry" TargetMode="External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hyperlink" Target="https://www.grandviewresearch.com/industry-analysis/us-confectionery-marke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hyperlink" Target="https://www.idfa.org/ice-cream-sales-trend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>
            <a:spLocks noGrp="1"/>
          </p:cNvSpPr>
          <p:nvPr>
            <p:ph type="ctrTitle"/>
          </p:nvPr>
        </p:nvSpPr>
        <p:spPr>
          <a:xfrm>
            <a:off x="715200" y="1483500"/>
            <a:ext cx="7713600" cy="19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latin typeface="Times New Roman"/>
                <a:cs typeface="Times New Roman"/>
              </a:rPr>
              <a:t>Sundaes Best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32543D-02CC-2B26-0216-C670E84F7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8100" y="3096600"/>
            <a:ext cx="4367800" cy="680400"/>
          </a:xfrm>
        </p:spPr>
        <p:txBody>
          <a:bodyPr/>
          <a:lstStyle/>
          <a:p>
            <a:r>
              <a:rPr lang="en-US"/>
              <a:t>By: Olivia , Ayla , William , Kyle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CFC44CB4-F86E-2FA9-F6EF-008D55505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B74B1-0DEE-5FD5-A74D-B99F9F773444}"/>
              </a:ext>
            </a:extLst>
          </p:cNvPr>
          <p:cNvSpPr/>
          <p:nvPr/>
        </p:nvSpPr>
        <p:spPr>
          <a:xfrm>
            <a:off x="5841645" y="2890418"/>
            <a:ext cx="3213169" cy="209883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3BF663-2D96-87FB-4E05-44FD7B81C09D}"/>
              </a:ext>
            </a:extLst>
          </p:cNvPr>
          <p:cNvSpPr/>
          <p:nvPr/>
        </p:nvSpPr>
        <p:spPr>
          <a:xfrm>
            <a:off x="5063686" y="724725"/>
            <a:ext cx="2737724" cy="204781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DD7632FA-F7CC-907D-3EE8-DE40D1F953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741" y="-55046"/>
            <a:ext cx="7391218" cy="1036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>
                <a:latin typeface="Times New Roman"/>
                <a:cs typeface="Times New Roman"/>
              </a:rPr>
              <a:t>The History of the Ice Cream Sundae</a:t>
            </a:r>
            <a:endParaRPr lang="en-US"/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29D2817E-4FBF-2357-D12C-55C9ACE6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CE95FE-ED28-CB69-7AFE-A50F6D940A90}"/>
              </a:ext>
            </a:extLst>
          </p:cNvPr>
          <p:cNvSpPr txBox="1"/>
          <p:nvPr/>
        </p:nvSpPr>
        <p:spPr>
          <a:xfrm>
            <a:off x="743663" y="847985"/>
            <a:ext cx="4484735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Fudge is an American Staple</a:t>
            </a:r>
          </a:p>
          <a:p>
            <a:endParaRPr lang="en-US" sz="1600" b="1">
              <a:solidFill>
                <a:srgbClr val="6B2A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latin typeface="Didact Gothic"/>
              </a:rPr>
              <a:t>First ice cream sundae made in the late 1800's</a:t>
            </a:r>
          </a:p>
          <a:p>
            <a:endParaRPr lang="en-US">
              <a:solidFill>
                <a:srgbClr val="6B2A00"/>
              </a:solidFill>
              <a:latin typeface="Didact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latin typeface="Didact Gothic"/>
              </a:rPr>
              <a:t>Post prohibition and the popularity of diners</a:t>
            </a:r>
            <a:endParaRPr lang="en-US"/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latin typeface="Didact Gothic"/>
              </a:rPr>
              <a:t> Ice cream was a staple menu item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latin typeface="Didact Gothic"/>
              </a:rPr>
              <a:t>Chocolate syrup or hot fudge was a key dessert ingredient in the 50s-60s</a:t>
            </a:r>
          </a:p>
          <a:p>
            <a:endParaRPr lang="en-US">
              <a:solidFill>
                <a:srgbClr val="6B2A00"/>
              </a:solidFill>
              <a:latin typeface="Didact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latin typeface="Didact Gothic"/>
              </a:rPr>
              <a:t>Diners remained popular especially with families and young adults.</a:t>
            </a:r>
          </a:p>
          <a:p>
            <a:endParaRPr lang="en-US"/>
          </a:p>
          <a:p>
            <a:pPr marL="228600" indent="-228600">
              <a:buFont typeface="Calibri,Sans-Serif"/>
              <a:buChar char="-"/>
            </a:pPr>
            <a:endParaRPr lang="en-US" sz="1800">
              <a:solidFill>
                <a:srgbClr val="6B2A00"/>
              </a:solidFill>
              <a:latin typeface="Didact Gothic"/>
            </a:endParaRPr>
          </a:p>
        </p:txBody>
      </p:sp>
      <p:pic>
        <p:nvPicPr>
          <p:cNvPr id="6" name="Picture 5" descr="A group of women eating ice cream&#10;&#10;Description automatically generated">
            <a:extLst>
              <a:ext uri="{FF2B5EF4-FFF2-40B4-BE49-F238E27FC236}">
                <a16:creationId xmlns:a16="http://schemas.microsoft.com/office/drawing/2014/main" id="{B05E77A3-BCFA-7BB2-B64E-FE05C102C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571" y="788657"/>
            <a:ext cx="2527953" cy="1874834"/>
          </a:xfrm>
          <a:prstGeom prst="rect">
            <a:avLst/>
          </a:prstGeom>
        </p:spPr>
      </p:pic>
      <p:pic>
        <p:nvPicPr>
          <p:cNvPr id="7" name="Picture 6" descr="A diner with red and white booth seating&#10;&#10;Description automatically generated">
            <a:extLst>
              <a:ext uri="{FF2B5EF4-FFF2-40B4-BE49-F238E27FC236}">
                <a16:creationId xmlns:a16="http://schemas.microsoft.com/office/drawing/2014/main" id="{ED0CF015-FD50-2360-76FC-0B8668E51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868" y="2977107"/>
            <a:ext cx="3009655" cy="19377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70ABBC-62D9-3750-0C6C-E831A5C25332}"/>
              </a:ext>
            </a:extLst>
          </p:cNvPr>
          <p:cNvSpPr txBox="1"/>
          <p:nvPr/>
        </p:nvSpPr>
        <p:spPr>
          <a:xfrm>
            <a:off x="751054" y="4198583"/>
            <a:ext cx="524463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solidFill>
                  <a:schemeClr val="tx1"/>
                </a:solidFill>
                <a:latin typeface="Didact Gothic" pitchFamily="2" charset="0"/>
              </a:rPr>
              <a:t>Sources: </a:t>
            </a:r>
            <a:r>
              <a:rPr lang="en-US" sz="900" i="1" u="sng">
                <a:solidFill>
                  <a:srgbClr val="6B2A00"/>
                </a:solidFill>
                <a:latin typeface="Didact Gothic" pitchFamily="2" charset="0"/>
              </a:rPr>
              <a:t>https://</a:t>
            </a:r>
            <a:r>
              <a:rPr lang="en-US" sz="900" i="1" u="sng" err="1">
                <a:solidFill>
                  <a:srgbClr val="6B2A00"/>
                </a:solidFill>
                <a:latin typeface="Didact Gothic" pitchFamily="2" charset="0"/>
              </a:rPr>
              <a:t>www.nationalgeographic.com</a:t>
            </a:r>
            <a:r>
              <a:rPr lang="en-US" sz="900" i="1" u="sng">
                <a:solidFill>
                  <a:srgbClr val="6B2A00"/>
                </a:solidFill>
                <a:latin typeface="Didact Gothic" pitchFamily="2" charset="0"/>
              </a:rPr>
              <a:t>/history/article/ice-cream-prohibition-era-craze</a:t>
            </a:r>
            <a:endParaRPr lang="en-US" sz="900" i="1" u="sng">
              <a:latin typeface="Didact Gothic" pitchFamily="2" charset="0"/>
            </a:endParaRPr>
          </a:p>
          <a:p>
            <a:r>
              <a:rPr lang="en-US" sz="900" i="1">
                <a:solidFill>
                  <a:srgbClr val="6B2A00"/>
                </a:solidFill>
                <a:latin typeface="Didact Gothic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900" i="1">
                <a:solidFill>
                  <a:schemeClr val="tx1"/>
                </a:solidFill>
                <a:latin typeface="Didact Gothic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https://www.delish.com/restaurants/g19577116/what-eating-at-restaurants-was-like-50-years-ago/</a:t>
            </a:r>
            <a:endParaRPr lang="en-US" sz="900" i="1">
              <a:solidFill>
                <a:schemeClr val="tx1"/>
              </a:solidFill>
              <a:latin typeface="Didact Gothic" pitchFamily="2" charset="0"/>
            </a:endParaRPr>
          </a:p>
          <a:p>
            <a:r>
              <a:rPr lang="en-US" sz="900" i="1">
                <a:solidFill>
                  <a:srgbClr val="1155CC"/>
                </a:solidFill>
                <a:latin typeface="Didact Gothic" pitchFamily="2" charset="0"/>
                <a:hlinkClick r:id="rId9"/>
              </a:rPr>
              <a:t>https://www.icecreamhistory.net/frozen-dessert-history/ice-cream-timeline/#google_vignette</a:t>
            </a:r>
            <a:endParaRPr lang="en-US" sz="900" i="1">
              <a:solidFill>
                <a:srgbClr val="1155CC"/>
              </a:solidFill>
              <a:latin typeface="Didact Gothic" pitchFamily="2" charset="0"/>
            </a:endParaRPr>
          </a:p>
          <a:p>
            <a:r>
              <a:rPr lang="en-US" sz="900" i="1">
                <a:solidFill>
                  <a:srgbClr val="1155CC"/>
                </a:solidFill>
                <a:latin typeface="Didact Gothic" pitchFamily="2" charset="0"/>
                <a:hlinkClick r:id="rId10"/>
              </a:rPr>
              <a:t>https://www.usfoods.com/great-food/food-trends/tell-me-a-story-a-brief-history-of-the-humble-ice-cream-sundae.html</a:t>
            </a:r>
            <a:endParaRPr lang="en-US" sz="900" i="1">
              <a:latin typeface="Didact 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09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CFC44CB4-F86E-2FA9-F6EF-008D55505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DD7632FA-F7CC-907D-3EE8-DE40D1F953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221" y="-313849"/>
            <a:ext cx="3873779" cy="19531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">
                <a:latin typeface="Times New Roman"/>
                <a:cs typeface="Times New Roman"/>
              </a:rPr>
            </a:br>
            <a:r>
              <a:rPr lang="en">
                <a:latin typeface="Times New Roman"/>
                <a:cs typeface="Times New Roman"/>
              </a:rPr>
              <a:t>Cultural Context for Hot Fudge in 2024</a:t>
            </a:r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29D2817E-4FBF-2357-D12C-55C9ACE6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4760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3F2903-1C3F-8095-AB1C-9884C5D64391}"/>
              </a:ext>
            </a:extLst>
          </p:cNvPr>
          <p:cNvSpPr txBox="1"/>
          <p:nvPr/>
        </p:nvSpPr>
        <p:spPr>
          <a:xfrm>
            <a:off x="698220" y="1639327"/>
            <a:ext cx="3873780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Fudge is Nostalgic at its Core</a:t>
            </a:r>
          </a:p>
          <a:p>
            <a:endParaRPr lang="en-US">
              <a:solidFill>
                <a:srgbClr val="6B2A00"/>
              </a:solidFill>
              <a:latin typeface="Didact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latin typeface="Didact Gothic"/>
              </a:rPr>
              <a:t>Hot fudge has remained a timeless dessert still enjoyed by people of all ages.</a:t>
            </a:r>
          </a:p>
          <a:p>
            <a:endParaRPr lang="en-US">
              <a:solidFill>
                <a:srgbClr val="6B2A00"/>
              </a:solidFill>
              <a:latin typeface="Didact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latin typeface="Didact Gothic"/>
              </a:rPr>
              <a:t>Hot fudge evokes feelings of nostalgia</a:t>
            </a:r>
          </a:p>
          <a:p>
            <a:endParaRPr lang="en-US">
              <a:solidFill>
                <a:srgbClr val="6B2A00"/>
              </a:solidFill>
              <a:latin typeface="Didact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Nostalgic food consumption is associated with positive emotions leading individuals to seek out foods linked to their past</a:t>
            </a:r>
          </a:p>
          <a:p>
            <a:endParaRPr lang="en-US">
              <a:solidFill>
                <a:schemeClr val="tx1"/>
              </a:solidFill>
              <a:latin typeface="Didact Gothic" pitchFamily="2" charset="0"/>
            </a:endParaRPr>
          </a:p>
        </p:txBody>
      </p:sp>
      <p:pic>
        <p:nvPicPr>
          <p:cNvPr id="10" name="Picture 9" descr="A plate of ice cream sundaes with waffles and cherries&#10;&#10;Description automatically generated">
            <a:extLst>
              <a:ext uri="{FF2B5EF4-FFF2-40B4-BE49-F238E27FC236}">
                <a16:creationId xmlns:a16="http://schemas.microsoft.com/office/drawing/2014/main" id="{BE0C8FF0-D9C9-4ECA-4F59-E77A4800A5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26" r="8664" b="6828"/>
          <a:stretch/>
        </p:blipFill>
        <p:spPr>
          <a:xfrm>
            <a:off x="4756463" y="526"/>
            <a:ext cx="4461831" cy="5142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42DD2C-4E7F-23D3-A14D-85070650B667}"/>
              </a:ext>
            </a:extLst>
          </p:cNvPr>
          <p:cNvSpPr txBox="1"/>
          <p:nvPr/>
        </p:nvSpPr>
        <p:spPr>
          <a:xfrm>
            <a:off x="846306" y="4284760"/>
            <a:ext cx="38737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strike="noStrike">
                <a:solidFill>
                  <a:srgbClr val="6B2A00"/>
                </a:solidFill>
                <a:effectLst/>
                <a:latin typeface="Didact Gothic" pitchFamily="2" charset="0"/>
                <a:hlinkClick r:id="rId7" tooltip="Alexandra Vignoll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Vignolles</a:t>
            </a:r>
            <a:r>
              <a:rPr lang="en-US" sz="1000" i="1" strike="noStrike">
                <a:solidFill>
                  <a:schemeClr val="tx1"/>
                </a:solidFill>
                <a:effectLst/>
                <a:latin typeface="Didact Gothic" pitchFamily="2" charset="0"/>
                <a:hlinkClick r:id="rId7" tooltip="Alexandra Vignoll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A.</a:t>
            </a:r>
            <a:r>
              <a:rPr lang="en-US" sz="1000" i="1">
                <a:solidFill>
                  <a:schemeClr val="tx1"/>
                </a:solidFill>
                <a:effectLst/>
                <a:latin typeface="Didact Gothic" pitchFamily="2" charset="0"/>
              </a:rPr>
              <a:t> and </a:t>
            </a:r>
            <a:r>
              <a:rPr lang="en-US" sz="1000" i="1" strike="noStrike">
                <a:solidFill>
                  <a:schemeClr val="tx1"/>
                </a:solidFill>
                <a:effectLst/>
                <a:latin typeface="Didact Gothic" pitchFamily="2" charset="0"/>
                <a:hlinkClick r:id="rId8" tooltip="Paul-Emmanuel Pich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Pichon, P.-E.</a:t>
            </a:r>
            <a:r>
              <a:rPr lang="en-US" sz="1000" i="1">
                <a:solidFill>
                  <a:schemeClr val="tx1"/>
                </a:solidFill>
                <a:effectLst/>
                <a:latin typeface="Didact Gothic" pitchFamily="2" charset="0"/>
              </a:rPr>
              <a:t> (2014), "A taste of nostalgia: Links between nostalgia and food consumption", </a:t>
            </a:r>
            <a:r>
              <a:rPr lang="en-US" sz="1000" i="1" strike="noStrike">
                <a:solidFill>
                  <a:schemeClr val="tx1"/>
                </a:solidFill>
                <a:effectLst/>
                <a:latin typeface="Didact Gothic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Qualitative Market Research</a:t>
            </a:r>
            <a:r>
              <a:rPr lang="en-US" sz="1000" i="1">
                <a:solidFill>
                  <a:schemeClr val="tx1"/>
                </a:solidFill>
                <a:effectLst/>
                <a:latin typeface="Didact Gothic" pitchFamily="2" charset="0"/>
              </a:rPr>
              <a:t>, Vol. 17 No. 3, pp. 225-238. </a:t>
            </a:r>
            <a:r>
              <a:rPr lang="en-US" sz="1000" i="1" strike="noStrike">
                <a:solidFill>
                  <a:schemeClr val="tx1"/>
                </a:solidFill>
                <a:effectLst/>
                <a:latin typeface="Didact Gothic" pitchFamily="2" charset="0"/>
                <a:hlinkClick r:id="rId10" tooltip="DOI: https://doi.org/10.1108/QMR-06-2012-00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https://doi.org/10.1108/QMR-06-2012-0027</a:t>
            </a:r>
            <a:endParaRPr lang="en-US" sz="1000" i="1">
              <a:solidFill>
                <a:schemeClr val="tx1"/>
              </a:solidFill>
              <a:latin typeface="Didact 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516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57E3C526-4979-8442-AFC8-00D2CB103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FBED9C8D-D012-16C5-7E5C-88050EE93FC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96910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>
                <a:latin typeface="Times New Roman"/>
                <a:cs typeface="Times New Roman"/>
              </a:rPr>
              <a:t>Company Insights</a:t>
            </a:r>
          </a:p>
        </p:txBody>
      </p:sp>
    </p:spTree>
    <p:extLst>
      <p:ext uri="{BB962C8B-B14F-4D97-AF65-F5344CB8AC3E}">
        <p14:creationId xmlns:p14="http://schemas.microsoft.com/office/powerpoint/2010/main" val="3180686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09AEE2BF-8505-4579-322F-FD7D95E2B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A5CAEE45-51C9-7782-8FA2-47641BAFDA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Company Story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83CC706-232A-8874-0749-64CE2248A365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46381" y="1183111"/>
            <a:ext cx="3907658" cy="3515364"/>
          </a:xfrm>
        </p:spPr>
        <p:txBody>
          <a:bodyPr/>
          <a:lstStyle/>
          <a:p>
            <a:pPr algn="l">
              <a:buFont typeface="Arial"/>
              <a:buChar char="•"/>
            </a:pPr>
            <a:r>
              <a:rPr lang="en-US"/>
              <a:t>Family recipe from Jeff's mom</a:t>
            </a:r>
          </a:p>
          <a:p>
            <a:pPr marL="139700" indent="0" algn="l"/>
            <a:endParaRPr lang="en-US"/>
          </a:p>
          <a:p>
            <a:pPr algn="l">
              <a:buFont typeface="Arial"/>
              <a:buChar char="•"/>
            </a:pPr>
            <a:r>
              <a:rPr lang="en-US"/>
              <a:t>Katie learned how to make the fudge over the phone</a:t>
            </a:r>
          </a:p>
          <a:p>
            <a:pPr marL="139700" indent="0" algn="l"/>
            <a:endParaRPr lang="en-US"/>
          </a:p>
          <a:p>
            <a:pPr algn="l">
              <a:buFont typeface="Arial"/>
              <a:buChar char="•"/>
            </a:pPr>
            <a:r>
              <a:rPr lang="en-US"/>
              <a:t>Considered selling the fudge for two years </a:t>
            </a:r>
          </a:p>
          <a:p>
            <a:pPr marL="139700" indent="0" algn="l"/>
            <a:endParaRPr lang="en-US"/>
          </a:p>
          <a:p>
            <a:pPr algn="l">
              <a:buFont typeface="Arial"/>
              <a:buChar char="•"/>
            </a:pPr>
            <a:r>
              <a:rPr lang="en-US"/>
              <a:t>Sold the first jar to Jeff’s mom in 2001</a:t>
            </a:r>
          </a:p>
          <a:p>
            <a:pPr algn="l">
              <a:buFont typeface="Arial"/>
              <a:buChar char="•"/>
            </a:pPr>
            <a:endParaRPr lang="en-US"/>
          </a:p>
          <a:p>
            <a:pPr algn="l">
              <a:buFont typeface="Arial"/>
              <a:buChar char="•"/>
            </a:pPr>
            <a:r>
              <a:rPr lang="en-US"/>
              <a:t>Featured on Good Morning America in 2020</a:t>
            </a:r>
          </a:p>
          <a:p>
            <a:pPr algn="l">
              <a:buFont typeface="Arial"/>
              <a:buChar char="•"/>
            </a:pPr>
            <a:endParaRPr lang="en-US"/>
          </a:p>
          <a:p>
            <a:pPr algn="l">
              <a:buFont typeface="Arial"/>
              <a:buChar char="•"/>
            </a:pPr>
            <a:r>
              <a:rPr lang="en-US"/>
              <a:t>Pivot to selling online</a:t>
            </a:r>
          </a:p>
          <a:p>
            <a:pPr algn="l">
              <a:buFont typeface="Arial"/>
              <a:buChar char="•"/>
            </a:pPr>
            <a:endParaRPr lang="en-US"/>
          </a:p>
          <a:p>
            <a:pPr algn="l">
              <a:buFont typeface="Arial"/>
              <a:buChar char="•"/>
            </a:pPr>
            <a:endParaRPr lang="en-US"/>
          </a:p>
          <a:p>
            <a:pPr algn="l">
              <a:buFont typeface="Arial"/>
              <a:buChar char="•"/>
            </a:pPr>
            <a:endParaRPr lang="en-US"/>
          </a:p>
          <a:p>
            <a:pPr algn="l">
              <a:buFont typeface="Arial"/>
              <a:buChar char="•"/>
            </a:pPr>
            <a:endParaRPr lang="en-US"/>
          </a:p>
          <a:p>
            <a:pPr algn="l">
              <a:buFont typeface="Arial"/>
              <a:buChar char="•"/>
            </a:pPr>
            <a:endParaRPr lang="en-US"/>
          </a:p>
        </p:txBody>
      </p:sp>
      <p:pic>
        <p:nvPicPr>
          <p:cNvPr id="14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A9F9B267-6DAC-9A89-4DB4-3283E81E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282569-5100-AB55-E5DB-57B444DF98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94" t="13940" b="7860"/>
          <a:stretch/>
        </p:blipFill>
        <p:spPr>
          <a:xfrm>
            <a:off x="4848002" y="1"/>
            <a:ext cx="4295998" cy="5143500"/>
          </a:xfrm>
          <a:prstGeom prst="rect">
            <a:avLst/>
          </a:prstGeom>
        </p:spPr>
      </p:pic>
      <p:pic>
        <p:nvPicPr>
          <p:cNvPr id="13" name="Google Shape;831;p61">
            <a:extLst>
              <a:ext uri="{FF2B5EF4-FFF2-40B4-BE49-F238E27FC236}">
                <a16:creationId xmlns:a16="http://schemas.microsoft.com/office/drawing/2014/main" id="{A1C906A0-3545-8EC3-0F64-60493CDA0D3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67635" y="4156911"/>
            <a:ext cx="1413899" cy="141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443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25C0E963-5577-8FD7-8910-D8BBF4C21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990C5-BD76-7C91-898C-92FCD674C547}"/>
              </a:ext>
            </a:extLst>
          </p:cNvPr>
          <p:cNvSpPr/>
          <p:nvPr/>
        </p:nvSpPr>
        <p:spPr>
          <a:xfrm>
            <a:off x="1120005" y="2694505"/>
            <a:ext cx="3067839" cy="231034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CBED97B6-E532-BCFC-A4D9-AFF3A3F59B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5236" y="334934"/>
            <a:ext cx="4254827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Sales Channels Breakdown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0434B-5297-40D7-7701-B41217AD3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077" y="890084"/>
            <a:ext cx="3875100" cy="2804232"/>
          </a:xfrm>
        </p:spPr>
        <p:txBody>
          <a:bodyPr/>
          <a:lstStyle/>
          <a:p>
            <a:pPr marL="0" indent="0">
              <a:lnSpc>
                <a:spcPct val="200000"/>
              </a:lnSpc>
              <a:buClr>
                <a:srgbClr val="000000"/>
              </a:buClr>
              <a:buNone/>
            </a:pPr>
            <a:endParaRPr lang="en-US" dirty="0">
              <a:solidFill>
                <a:srgbClr val="6B2A00"/>
              </a:solidFill>
              <a:cs typeface="Arial"/>
              <a:sym typeface="Arial"/>
            </a:endParaRPr>
          </a:p>
          <a:p>
            <a:pPr marL="285750" indent="-285750">
              <a:lnSpc>
                <a:spcPct val="2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  <a:sym typeface="Arial"/>
              </a:rPr>
              <a:t>40% retail  </a:t>
            </a:r>
          </a:p>
          <a:p>
            <a:pPr marL="285750" indent="-285750">
              <a:lnSpc>
                <a:spcPct val="2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  <a:sym typeface="Arial"/>
              </a:rPr>
              <a:t>5% in-person</a:t>
            </a:r>
          </a:p>
          <a:p>
            <a:pPr marL="285750" indent="-285750">
              <a:lnSpc>
                <a:spcPct val="2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  <a:sym typeface="Arial"/>
              </a:rPr>
              <a:t>55% Retail</a:t>
            </a:r>
            <a:endParaRPr lang="en-US" dirty="0"/>
          </a:p>
        </p:txBody>
      </p:sp>
      <p:pic>
        <p:nvPicPr>
          <p:cNvPr id="5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C97EF0CF-6AAB-4D72-71C7-B2938C91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AD5447-23F8-107C-1AF6-A677D74630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741"/>
          <a:stretch/>
        </p:blipFill>
        <p:spPr>
          <a:xfrm>
            <a:off x="4751824" y="-15266"/>
            <a:ext cx="4398312" cy="5158766"/>
          </a:xfrm>
          <a:prstGeom prst="rect">
            <a:avLst/>
          </a:prstGeom>
        </p:spPr>
      </p:pic>
      <p:pic>
        <p:nvPicPr>
          <p:cNvPr id="9" name="Picture 8" descr="A blue and purple pie chart&#10;&#10;Description automatically generated">
            <a:extLst>
              <a:ext uri="{FF2B5EF4-FFF2-40B4-BE49-F238E27FC236}">
                <a16:creationId xmlns:a16="http://schemas.microsoft.com/office/drawing/2014/main" id="{053B2065-0AEB-D32F-F5AA-9A645B7A8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286" y="2890488"/>
            <a:ext cx="2576087" cy="193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15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903D1AFE-A02B-573F-6E43-038836D7E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DA400F76-CA3D-0947-AE33-79543A44EA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4081" y="196768"/>
            <a:ext cx="4280790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latin typeface="Times New Roman"/>
                <a:cs typeface="Times New Roman"/>
              </a:rPr>
              <a:t>Consumer Insights Survey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0B472-8717-09A3-732D-18689F720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923" y="1195360"/>
            <a:ext cx="4013077" cy="2780746"/>
          </a:xfrm>
        </p:spPr>
        <p:txBody>
          <a:bodyPr/>
          <a:lstStyle/>
          <a:p>
            <a:pPr marL="139700" indent="0">
              <a:lnSpc>
                <a:spcPct val="200000"/>
              </a:lnSpc>
              <a:buNone/>
            </a:pPr>
            <a:r>
              <a:rPr lang="en-US" sz="1600" b="1">
                <a:solidFill>
                  <a:schemeClr val="tx1"/>
                </a:solidFill>
                <a:latin typeface="Times New Roman"/>
                <a:cs typeface="Times New Roman"/>
              </a:rPr>
              <a:t>Demographics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Location: Downtown Saratoga</a:t>
            </a:r>
            <a:r>
              <a:rPr lang="en-US">
                <a:solidFill>
                  <a:schemeClr val="tx1"/>
                </a:solidFill>
                <a:cs typeface="Arial"/>
              </a:rPr>
              <a:t> Springs, NY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N = 50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Median age: 44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29 women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21 men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C0913945-1A90-039C-3A7E-017054E99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0D465-BEEE-3E5D-BA14-29925A532F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4336"/>
          <a:stretch/>
        </p:blipFill>
        <p:spPr>
          <a:xfrm>
            <a:off x="4914871" y="-13983"/>
            <a:ext cx="4280789" cy="517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83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25C0E963-5577-8FD7-8910-D8BBF4C21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990C5-BD76-7C91-898C-92FCD674C547}"/>
              </a:ext>
            </a:extLst>
          </p:cNvPr>
          <p:cNvSpPr/>
          <p:nvPr/>
        </p:nvSpPr>
        <p:spPr>
          <a:xfrm>
            <a:off x="4117867" y="1270341"/>
            <a:ext cx="4811341" cy="317892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CBED97B6-E532-BCFC-A4D9-AFF3A3F59B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5236" y="250890"/>
            <a:ext cx="7673015" cy="10934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>
                <a:latin typeface="Times New Roman"/>
                <a:cs typeface="Times New Roman"/>
              </a:rPr>
              <a:t>Sundaes Best Brand Awareness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0434B-5297-40D7-7701-B41217AD3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92" y="1271497"/>
            <a:ext cx="3723822" cy="2812636"/>
          </a:xfrm>
        </p:spPr>
        <p:txBody>
          <a:bodyPr/>
          <a:lstStyle/>
          <a:p>
            <a:pPr marL="0" indent="0">
              <a:buClr>
                <a:srgbClr val="000000"/>
              </a:buClr>
              <a:buNone/>
            </a:pPr>
            <a:r>
              <a:rPr lang="en-US" sz="1600" b="1">
                <a:solidFill>
                  <a:schemeClr val="tx1"/>
                </a:solidFill>
                <a:latin typeface="Times New Roman"/>
                <a:cs typeface="Times New Roman"/>
                <a:sym typeface="Arial"/>
              </a:rPr>
              <a:t>Low </a:t>
            </a:r>
            <a:r>
              <a:rPr lang="en-US" sz="1600" b="1" dirty="0">
                <a:solidFill>
                  <a:schemeClr val="tx1"/>
                </a:solidFill>
                <a:latin typeface="Times New Roman"/>
                <a:cs typeface="Times New Roman"/>
                <a:sym typeface="Arial"/>
              </a:rPr>
              <a:t>Brand Awareness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indent="0">
              <a:buClr>
                <a:srgbClr val="000000"/>
              </a:buClr>
              <a:buNone/>
            </a:pP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cs typeface="Arial"/>
                <a:sym typeface="Arial"/>
              </a:rPr>
              <a:t>36</a:t>
            </a:r>
            <a:r>
              <a:rPr lang="en-US" dirty="0">
                <a:solidFill>
                  <a:srgbClr val="6B2A00"/>
                </a:solidFill>
                <a:cs typeface="Arial"/>
                <a:sym typeface="Arial"/>
              </a:rPr>
              <a:t> </a:t>
            </a:r>
            <a:r>
              <a:rPr lang="en-US">
                <a:solidFill>
                  <a:srgbClr val="6B2A00"/>
                </a:solidFill>
                <a:cs typeface="Arial"/>
                <a:sym typeface="Arial"/>
              </a:rPr>
              <a:t>people - Not</a:t>
            </a:r>
            <a:r>
              <a:rPr lang="en-US" dirty="0">
                <a:solidFill>
                  <a:srgbClr val="6B2A00"/>
                </a:solidFill>
                <a:cs typeface="Arial"/>
                <a:sym typeface="Arial"/>
              </a:rPr>
              <a:t> heard about Sundaes Best</a:t>
            </a:r>
            <a:endParaRPr lang="en-US" dirty="0"/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</a:rPr>
              <a:t>10 people who had tried it answered</a:t>
            </a:r>
            <a:r>
              <a:rPr lang="en-US">
                <a:solidFill>
                  <a:srgbClr val="6B2A00"/>
                </a:solidFill>
                <a:cs typeface="Arial"/>
              </a:rPr>
              <a:t>     </a:t>
            </a:r>
            <a:r>
              <a:rPr lang="en-US" dirty="0">
                <a:solidFill>
                  <a:srgbClr val="6B2A00"/>
                </a:solidFill>
                <a:cs typeface="Arial"/>
              </a:rPr>
              <a:t> "Yes, positive"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</a:rPr>
              <a:t>4 people had heard about Sundaes Best but never tried any products.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>
              <a:lnSpc>
                <a:spcPct val="200000"/>
              </a:lnSpc>
            </a:pPr>
            <a:endParaRPr lang="en-US" dirty="0"/>
          </a:p>
        </p:txBody>
      </p:sp>
      <p:pic>
        <p:nvPicPr>
          <p:cNvPr id="5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C97EF0CF-6AAB-4D72-71C7-B2938C91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2269BE-E671-13F6-5CDC-6996C32C58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197"/>
          <a:stretch/>
        </p:blipFill>
        <p:spPr>
          <a:xfrm>
            <a:off x="4208027" y="1344382"/>
            <a:ext cx="4640474" cy="30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99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25C0E963-5577-8FD7-8910-D8BBF4C21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990C5-BD76-7C91-898C-92FCD674C547}"/>
              </a:ext>
            </a:extLst>
          </p:cNvPr>
          <p:cNvSpPr/>
          <p:nvPr/>
        </p:nvSpPr>
        <p:spPr>
          <a:xfrm>
            <a:off x="4322617" y="1425626"/>
            <a:ext cx="4728547" cy="301778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CBED97B6-E532-BCFC-A4D9-AFF3A3F59B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153" y="256587"/>
            <a:ext cx="7926433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 Frequency of Hot Fudge Purchases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0434B-5297-40D7-7701-B41217AD3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288" y="1181377"/>
            <a:ext cx="3906415" cy="2780746"/>
          </a:xfrm>
        </p:spPr>
        <p:txBody>
          <a:bodyPr/>
          <a:lstStyle/>
          <a:p>
            <a:pPr marL="0" indent="0">
              <a:buClr>
                <a:srgbClr val="000000"/>
              </a:buClr>
              <a:buNone/>
            </a:pPr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Fudge Purchases Skew Toward Infrequent and Seasonal Use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cs typeface="Arial"/>
              </a:rPr>
              <a:t>Only elderly people who purchased it weekly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cs typeface="Arial"/>
              </a:rPr>
              <a:t>People in 30s &amp; 40s were more prone to answer "rarely"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cs typeface="Arial"/>
              </a:rPr>
              <a:t>People who answered "occasionally" were typically parents with kids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cs typeface="Arial"/>
              </a:rPr>
              <a:t>Made comments such as "Great gifting product" or "Great seasonal product for Christmas for example"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6B2A00"/>
              </a:solidFill>
              <a:cs typeface="Arial"/>
            </a:endParaRPr>
          </a:p>
          <a:p>
            <a:pPr>
              <a:lnSpc>
                <a:spcPct val="200000"/>
              </a:lnSpc>
            </a:pPr>
            <a:endParaRPr lang="en-US">
              <a:cs typeface="Arial"/>
            </a:endParaRPr>
          </a:p>
        </p:txBody>
      </p:sp>
      <p:pic>
        <p:nvPicPr>
          <p:cNvPr id="5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C97EF0CF-6AAB-4D72-71C7-B2938C91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5FD4217-B444-2C75-969D-134B53E70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838" y="1516251"/>
            <a:ext cx="4517364" cy="283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87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25C0E963-5577-8FD7-8910-D8BBF4C21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990C5-BD76-7C91-898C-92FCD674C547}"/>
              </a:ext>
            </a:extLst>
          </p:cNvPr>
          <p:cNvSpPr/>
          <p:nvPr/>
        </p:nvSpPr>
        <p:spPr>
          <a:xfrm>
            <a:off x="4269094" y="1357625"/>
            <a:ext cx="4766279" cy="312463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CBED97B6-E532-BCFC-A4D9-AFF3A3F59B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6382" y="199266"/>
            <a:ext cx="6668666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>
                <a:latin typeface="Times New Roman"/>
                <a:cs typeface="Times New Roman"/>
              </a:rPr>
              <a:t>Consumers Willingness to Pay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0434B-5297-40D7-7701-B41217AD3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704" y="1060129"/>
            <a:ext cx="3740631" cy="3224453"/>
          </a:xfrm>
        </p:spPr>
        <p:txBody>
          <a:bodyPr/>
          <a:lstStyle/>
          <a:p>
            <a:pPr marL="0" indent="0">
              <a:buClr>
                <a:srgbClr val="000000"/>
              </a:buClr>
              <a:buNone/>
            </a:pPr>
            <a:r>
              <a:rPr lang="en-US" sz="1600" b="1" dirty="0">
                <a:solidFill>
                  <a:srgbClr val="6B2A00"/>
                </a:solidFill>
                <a:latin typeface="Times New Roman"/>
                <a:cs typeface="Times New Roman"/>
              </a:rPr>
              <a:t>Willingness to Pay Increases with Age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</a:rPr>
              <a:t>People who said $5 or less – also answered "never"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</a:rPr>
              <a:t>$6-10 typically the ones who answered "occasionally &amp; rarely"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</a:rPr>
              <a:t>People who answered: $11-15 majority had tried the product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</a:rPr>
              <a:t>Only retirees / elderly willing to pay $15+</a:t>
            </a:r>
          </a:p>
          <a:p>
            <a:pPr marL="0" indent="0">
              <a:buClr>
                <a:srgbClr val="000000"/>
              </a:buClr>
              <a:buNone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0" indent="0" algn="ctr">
              <a:buClr>
                <a:srgbClr val="000000"/>
              </a:buClr>
              <a:buNone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0" indent="0" algn="ctr">
              <a:buClr>
                <a:srgbClr val="000000"/>
              </a:buClr>
              <a:buNone/>
            </a:pPr>
            <a:r>
              <a:rPr lang="en-US" dirty="0">
                <a:solidFill>
                  <a:srgbClr val="6B2A00"/>
                </a:solidFill>
                <a:cs typeface="Arial"/>
              </a:rPr>
              <a:t>Women average price: $9.4</a:t>
            </a:r>
          </a:p>
          <a:p>
            <a:pPr marL="0" indent="0" algn="ctr">
              <a:buClr>
                <a:srgbClr val="000000"/>
              </a:buClr>
              <a:buNone/>
            </a:pPr>
            <a:r>
              <a:rPr lang="en-US" dirty="0">
                <a:solidFill>
                  <a:srgbClr val="6B2A00"/>
                </a:solidFill>
                <a:cs typeface="Arial"/>
              </a:rPr>
              <a:t>Men average price: $7.8 </a:t>
            </a:r>
          </a:p>
        </p:txBody>
      </p:sp>
      <p:pic>
        <p:nvPicPr>
          <p:cNvPr id="5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C97EF0CF-6AAB-4D72-71C7-B2938C91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3E986F-2EA1-11E6-3CB7-AA2C6A6A2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424" y="1466631"/>
            <a:ext cx="4553892" cy="29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39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>
          <a:extLst>
            <a:ext uri="{FF2B5EF4-FFF2-40B4-BE49-F238E27FC236}">
              <a16:creationId xmlns:a16="http://schemas.microsoft.com/office/drawing/2014/main" id="{75A63035-85AC-25B4-E991-18CC6B4BE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>
            <a:extLst>
              <a:ext uri="{FF2B5EF4-FFF2-40B4-BE49-F238E27FC236}">
                <a16:creationId xmlns:a16="http://schemas.microsoft.com/office/drawing/2014/main" id="{E655928F-8B78-5BEA-7B7B-02E577D94A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100" y="2885425"/>
            <a:ext cx="634406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Times New Roman" panose="02020603050405020304" pitchFamily="18" charset="0"/>
                <a:cs typeface="Times New Roman" panose="02020603050405020304" pitchFamily="18" charset="0"/>
              </a:rPr>
              <a:t>Strategies &amp; Creatives</a:t>
            </a:r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Google Shape;247;p33">
            <a:extLst>
              <a:ext uri="{FF2B5EF4-FFF2-40B4-BE49-F238E27FC236}">
                <a16:creationId xmlns:a16="http://schemas.microsoft.com/office/drawing/2014/main" id="{386A111C-2048-83D7-E148-92DCFEA84AFC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5100" y="725451"/>
            <a:ext cx="3710400" cy="18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pic>
        <p:nvPicPr>
          <p:cNvPr id="3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A273BE1C-32DA-6772-59B4-240D89428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83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1A66E2E3-DF32-40F6-08BA-4F70DC132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FE3DEA3C-2C1C-2481-51C5-8C575124C9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2D88FDC7-849E-58AD-7B96-2AC6B3DDA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jar of hot fudge sauce&#10;&#10;Description automatically generated">
            <a:extLst>
              <a:ext uri="{FF2B5EF4-FFF2-40B4-BE49-F238E27FC236}">
                <a16:creationId xmlns:a16="http://schemas.microsoft.com/office/drawing/2014/main" id="{89EE27C7-83E8-A445-3421-639321D26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33" b="90000" l="9978" r="89805">
                        <a14:foregroundMark x1="33406" y1="11167" x2="65727" y2="11167"/>
                        <a14:foregroundMark x1="47289" y1="7833" x2="63991" y2="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9071" y="685150"/>
            <a:ext cx="3517347" cy="4577891"/>
          </a:xfrm>
          <a:prstGeom prst="rect">
            <a:avLst/>
          </a:prstGeom>
          <a:ln>
            <a:noFill/>
          </a:ln>
          <a:effectLst>
            <a:outerShdw blurRad="139139" dist="53132" dir="462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" name="Google Shape;833;p61">
            <a:extLst>
              <a:ext uri="{FF2B5EF4-FFF2-40B4-BE49-F238E27FC236}">
                <a16:creationId xmlns:a16="http://schemas.microsoft.com/office/drawing/2014/main" id="{925D1876-49B3-DD65-6BF3-F58EDC00BA6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93412" y="-396175"/>
            <a:ext cx="1413899" cy="14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29;p61">
            <a:extLst>
              <a:ext uri="{FF2B5EF4-FFF2-40B4-BE49-F238E27FC236}">
                <a16:creationId xmlns:a16="http://schemas.microsoft.com/office/drawing/2014/main" id="{2579D6E6-29FD-0EC8-30C9-0DE694D83AE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82204" y="-484437"/>
            <a:ext cx="1413899" cy="1413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55;p34">
            <a:extLst>
              <a:ext uri="{FF2B5EF4-FFF2-40B4-BE49-F238E27FC236}">
                <a16:creationId xmlns:a16="http://schemas.microsoft.com/office/drawing/2014/main" id="{3140C7C2-39C5-BDCF-424E-1E17F997BA56}"/>
              </a:ext>
            </a:extLst>
          </p:cNvPr>
          <p:cNvSpPr txBox="1">
            <a:spLocks/>
          </p:cNvSpPr>
          <p:nvPr/>
        </p:nvSpPr>
        <p:spPr>
          <a:xfrm rot="5351">
            <a:off x="1134579" y="1394852"/>
            <a:ext cx="963601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ctr"/>
            <a:r>
              <a:rPr lang="e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8" name="Google Shape;257;p34">
            <a:extLst>
              <a:ext uri="{FF2B5EF4-FFF2-40B4-BE49-F238E27FC236}">
                <a16:creationId xmlns:a16="http://schemas.microsoft.com/office/drawing/2014/main" id="{47781105-1E0D-C367-4A75-88320B3EB385}"/>
              </a:ext>
            </a:extLst>
          </p:cNvPr>
          <p:cNvSpPr txBox="1">
            <a:spLocks/>
          </p:cNvSpPr>
          <p:nvPr/>
        </p:nvSpPr>
        <p:spPr>
          <a:xfrm rot="4043">
            <a:off x="3848684" y="1384270"/>
            <a:ext cx="1020301" cy="6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1" name="Google Shape;258;p34">
            <a:extLst>
              <a:ext uri="{FF2B5EF4-FFF2-40B4-BE49-F238E27FC236}">
                <a16:creationId xmlns:a16="http://schemas.microsoft.com/office/drawing/2014/main" id="{47EC2F15-C72F-F2B3-216B-6045920D3DC1}"/>
              </a:ext>
            </a:extLst>
          </p:cNvPr>
          <p:cNvSpPr txBox="1">
            <a:spLocks/>
          </p:cNvSpPr>
          <p:nvPr/>
        </p:nvSpPr>
        <p:spPr>
          <a:xfrm rot="1070">
            <a:off x="2483536" y="3282129"/>
            <a:ext cx="963600" cy="6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>
                <a:solidFill>
                  <a:schemeClr val="tx1"/>
                </a:solidFill>
                <a:latin typeface="Times New Roman"/>
                <a:cs typeface="Times New Roman"/>
              </a:rPr>
              <a:t>03</a:t>
            </a:r>
            <a:endParaRPr lang="e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259;p34">
            <a:extLst>
              <a:ext uri="{FF2B5EF4-FFF2-40B4-BE49-F238E27FC236}">
                <a16:creationId xmlns:a16="http://schemas.microsoft.com/office/drawing/2014/main" id="{506332E8-AC83-FD50-86DF-08F56A045F9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4696" y="2258395"/>
            <a:ext cx="2787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1600">
                <a:latin typeface="Didact Gothic" pitchFamily="2" charset="0"/>
              </a:rPr>
              <a:t>Industry Insights, Broad Cultural Context, and Company Insights</a:t>
            </a:r>
          </a:p>
        </p:txBody>
      </p:sp>
      <p:sp>
        <p:nvSpPr>
          <p:cNvPr id="13" name="Google Shape;261;p34">
            <a:extLst>
              <a:ext uri="{FF2B5EF4-FFF2-40B4-BE49-F238E27FC236}">
                <a16:creationId xmlns:a16="http://schemas.microsoft.com/office/drawing/2014/main" id="{9DDA2EED-9002-83AE-75C4-29690C74F835}"/>
              </a:ext>
            </a:extLst>
          </p:cNvPr>
          <p:cNvSpPr txBox="1">
            <a:spLocks/>
          </p:cNvSpPr>
          <p:nvPr/>
        </p:nvSpPr>
        <p:spPr>
          <a:xfrm>
            <a:off x="3009053" y="2258395"/>
            <a:ext cx="2787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600">
                <a:solidFill>
                  <a:schemeClr val="tx1"/>
                </a:solidFill>
                <a:latin typeface="Didact Gothic" pitchFamily="2" charset="0"/>
              </a:rPr>
              <a:t>The Challenge, Target Audience, Key Competitors, Brand Positioning, Tagline, Visual Concepts</a:t>
            </a:r>
            <a:endParaRPr lang="en-US" sz="1600">
              <a:solidFill>
                <a:schemeClr val="tx1"/>
              </a:solidFill>
              <a:latin typeface="Didact Gothic" pitchFamily="2" charset="0"/>
            </a:endParaRPr>
          </a:p>
        </p:txBody>
      </p:sp>
      <p:sp>
        <p:nvSpPr>
          <p:cNvPr id="14" name="Google Shape;263;p34">
            <a:extLst>
              <a:ext uri="{FF2B5EF4-FFF2-40B4-BE49-F238E27FC236}">
                <a16:creationId xmlns:a16="http://schemas.microsoft.com/office/drawing/2014/main" id="{4A971075-9307-90C6-F88E-10D21B4D78B5}"/>
              </a:ext>
            </a:extLst>
          </p:cNvPr>
          <p:cNvSpPr txBox="1">
            <a:spLocks/>
          </p:cNvSpPr>
          <p:nvPr/>
        </p:nvSpPr>
        <p:spPr>
          <a:xfrm>
            <a:off x="222879" y="2036964"/>
            <a:ext cx="2787000" cy="3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</a:p>
        </p:txBody>
      </p:sp>
      <p:sp>
        <p:nvSpPr>
          <p:cNvPr id="15" name="Google Shape;263;p34">
            <a:extLst>
              <a:ext uri="{FF2B5EF4-FFF2-40B4-BE49-F238E27FC236}">
                <a16:creationId xmlns:a16="http://schemas.microsoft.com/office/drawing/2014/main" id="{E5AF6268-10B2-889B-A2E8-B980A360E5C3}"/>
              </a:ext>
            </a:extLst>
          </p:cNvPr>
          <p:cNvSpPr txBox="1">
            <a:spLocks/>
          </p:cNvSpPr>
          <p:nvPr/>
        </p:nvSpPr>
        <p:spPr>
          <a:xfrm>
            <a:off x="3070691" y="2046108"/>
            <a:ext cx="27870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1400" b="0" i="0" u="none" strike="noStrike" cap="none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9pPr>
          </a:lstStyle>
          <a:p>
            <a:pPr marL="0" indent="0"/>
            <a:r>
              <a:rPr lang="en-US" sz="2000" b="1">
                <a:solidFill>
                  <a:schemeClr val="tx1"/>
                </a:solidFill>
                <a:latin typeface="Times New Roman"/>
                <a:cs typeface="Times New Roman"/>
              </a:rPr>
              <a:t>Strategies &amp; Creatives</a:t>
            </a:r>
            <a:endParaRPr 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263;p34">
            <a:extLst>
              <a:ext uri="{FF2B5EF4-FFF2-40B4-BE49-F238E27FC236}">
                <a16:creationId xmlns:a16="http://schemas.microsoft.com/office/drawing/2014/main" id="{2D7EF1D3-2F02-907D-0440-B8BFBD6BC141}"/>
              </a:ext>
            </a:extLst>
          </p:cNvPr>
          <p:cNvSpPr txBox="1">
            <a:spLocks/>
          </p:cNvSpPr>
          <p:nvPr/>
        </p:nvSpPr>
        <p:spPr>
          <a:xfrm>
            <a:off x="1571834" y="3860175"/>
            <a:ext cx="27870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1400" b="0" i="0" u="none" strike="noStrike" cap="none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9pPr>
          </a:lstStyle>
          <a:p>
            <a:pPr marL="0" inden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C020B1-9444-B67B-33B9-471121F1D95C}"/>
              </a:ext>
            </a:extLst>
          </p:cNvPr>
          <p:cNvSpPr/>
          <p:nvPr/>
        </p:nvSpPr>
        <p:spPr>
          <a:xfrm>
            <a:off x="1335024" y="1508760"/>
            <a:ext cx="548640" cy="4735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E99D8E-022C-F48D-1B43-00783A1CC3EA}"/>
              </a:ext>
            </a:extLst>
          </p:cNvPr>
          <p:cNvSpPr/>
          <p:nvPr/>
        </p:nvSpPr>
        <p:spPr>
          <a:xfrm>
            <a:off x="4084514" y="1485515"/>
            <a:ext cx="548640" cy="4735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C50309-DA71-CAEF-6E85-74A0EC2AEDD3}"/>
              </a:ext>
            </a:extLst>
          </p:cNvPr>
          <p:cNvSpPr/>
          <p:nvPr/>
        </p:nvSpPr>
        <p:spPr>
          <a:xfrm>
            <a:off x="2690216" y="3372792"/>
            <a:ext cx="548640" cy="4735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84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D2D426B9-F2D1-FB81-8900-0FCECF8C9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EC187B75-6A0E-9F76-0A06-81D6FA26DE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96910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>
                <a:latin typeface="Times New Roman"/>
                <a:cs typeface="Times New Roman"/>
              </a:rPr>
              <a:t>The Challenge</a:t>
            </a:r>
          </a:p>
        </p:txBody>
      </p:sp>
    </p:spTree>
    <p:extLst>
      <p:ext uri="{BB962C8B-B14F-4D97-AF65-F5344CB8AC3E}">
        <p14:creationId xmlns:p14="http://schemas.microsoft.com/office/powerpoint/2010/main" val="433987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6E10CD86-3B85-51CD-369A-903D02D53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EDEA838-3C2C-72DF-36BC-B57321C07871}"/>
              </a:ext>
            </a:extLst>
          </p:cNvPr>
          <p:cNvSpPr/>
          <p:nvPr/>
        </p:nvSpPr>
        <p:spPr>
          <a:xfrm>
            <a:off x="989285" y="1132468"/>
            <a:ext cx="7165430" cy="1395919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8A2A0442-E0FC-B210-32EB-31B4142021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 Challenge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1F746256-5EE3-CA3C-0A07-B0154B11A9E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08104" y="1132468"/>
            <a:ext cx="7327792" cy="1395919"/>
          </a:xfrm>
        </p:spPr>
        <p:txBody>
          <a:bodyPr/>
          <a:lstStyle/>
          <a:p>
            <a:pPr marL="0" indent="0"/>
            <a:r>
              <a:rPr lang="en-US" sz="2800">
                <a:solidFill>
                  <a:schemeClr val="bg1"/>
                </a:solidFill>
              </a:rPr>
              <a:t>Sundaes Best needs to create more brand awareness by differentiating themselves through a clear brand position </a:t>
            </a:r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4955BC04-5137-D6FC-3C4E-53BA82908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B8CD6B9-DC64-7846-0C09-C47F9EAA2DC0}"/>
              </a:ext>
            </a:extLst>
          </p:cNvPr>
          <p:cNvSpPr/>
          <p:nvPr/>
        </p:nvSpPr>
        <p:spPr>
          <a:xfrm>
            <a:off x="989285" y="3251199"/>
            <a:ext cx="7165430" cy="1395919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D77E594E-82BE-A3F7-3C12-35E393A78DBB}"/>
              </a:ext>
            </a:extLst>
          </p:cNvPr>
          <p:cNvSpPr/>
          <p:nvPr/>
        </p:nvSpPr>
        <p:spPr>
          <a:xfrm>
            <a:off x="4277360" y="2571750"/>
            <a:ext cx="589280" cy="636086"/>
          </a:xfrm>
          <a:prstGeom prst="downArrow">
            <a:avLst/>
          </a:prstGeom>
          <a:solidFill>
            <a:schemeClr val="bg1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ubtitle 8">
            <a:extLst>
              <a:ext uri="{FF2B5EF4-FFF2-40B4-BE49-F238E27FC236}">
                <a16:creationId xmlns:a16="http://schemas.microsoft.com/office/drawing/2014/main" id="{B7A736E0-650B-29F3-DE28-C134BE6031C4}"/>
              </a:ext>
            </a:extLst>
          </p:cNvPr>
          <p:cNvSpPr txBox="1">
            <a:spLocks/>
          </p:cNvSpPr>
          <p:nvPr/>
        </p:nvSpPr>
        <p:spPr>
          <a:xfrm>
            <a:off x="908104" y="3251199"/>
            <a:ext cx="7327792" cy="1395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n-US" sz="2400">
                <a:solidFill>
                  <a:schemeClr val="bg1"/>
                </a:solidFill>
              </a:rPr>
              <a:t>Craft a brand position that emphasizes Sundaes Best’s quality ingredients and its unique recipe creating an amazing taste </a:t>
            </a:r>
          </a:p>
        </p:txBody>
      </p:sp>
    </p:spTree>
    <p:extLst>
      <p:ext uri="{BB962C8B-B14F-4D97-AF65-F5344CB8AC3E}">
        <p14:creationId xmlns:p14="http://schemas.microsoft.com/office/powerpoint/2010/main" val="2170125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6562632B-1283-9D71-7C9E-75C293512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CF562182-00E1-2437-184E-BED4A99B2CE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96910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>
                <a:latin typeface="Times New Roman"/>
                <a:cs typeface="Times New Roman"/>
              </a:rPr>
              <a:t>Target Audience</a:t>
            </a:r>
          </a:p>
        </p:txBody>
      </p:sp>
    </p:spTree>
    <p:extLst>
      <p:ext uri="{BB962C8B-B14F-4D97-AF65-F5344CB8AC3E}">
        <p14:creationId xmlns:p14="http://schemas.microsoft.com/office/powerpoint/2010/main" val="422862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4991C19A-E1CA-9F95-6CC8-50119F1C2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59817CA8-CFEF-6DE7-473E-9BCE8A9A0A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0728" y="391800"/>
            <a:ext cx="4654094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latin typeface="Times New Roman"/>
                <a:cs typeface="Times New Roman"/>
              </a:rPr>
              <a:t>Target Audience Observations from Study</a:t>
            </a:r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E91C3-311E-DADC-7D75-49CC4FBA8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728" y="1502100"/>
            <a:ext cx="3875100" cy="3042571"/>
          </a:xfrm>
        </p:spPr>
        <p:txBody>
          <a:bodyPr/>
          <a:lstStyle/>
          <a:p>
            <a:pPr marL="139700" indent="0">
              <a:buNone/>
            </a:pP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 Buyers and Age Skewing older</a:t>
            </a:r>
          </a:p>
          <a:p>
            <a:pPr marL="1397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Retirees more willing to pay $15+ per jar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"Great Gift for Christmas!”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"Best Hot Fudge ever!”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"Great gifting product”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"Just sits in the fridge, because you don't eat it regularly"</a:t>
            </a:r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546AACED-3ACE-1FAD-DCEB-08CB819A1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EEA64D-DA64-90F7-3E2A-B082E70844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319" r="23016"/>
          <a:stretch/>
        </p:blipFill>
        <p:spPr>
          <a:xfrm>
            <a:off x="5532279" y="0"/>
            <a:ext cx="36117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90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4991C19A-E1CA-9F95-6CC8-50119F1C2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59817CA8-CFEF-6DE7-473E-9BCE8A9A0A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0728" y="391800"/>
            <a:ext cx="4254827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cs typeface="Times New Roman"/>
              </a:rPr>
              <a:t>Target Audience for Sundaes Best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E91C3-311E-DADC-7D75-49CC4FBA8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233" y="1603700"/>
            <a:ext cx="3875100" cy="24789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35-65+ years old</a:t>
            </a:r>
          </a:p>
          <a:p>
            <a:pPr marL="139700" indent="0">
              <a:buNone/>
            </a:pPr>
            <a:r>
              <a:rPr lang="en-US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Upper middle class and upper class</a:t>
            </a:r>
          </a:p>
          <a:p>
            <a:pPr marL="139700" indent="0">
              <a:buNone/>
            </a:pPr>
            <a:endParaRPr lang="en-US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Locals and northeast </a:t>
            </a:r>
          </a:p>
          <a:p>
            <a:pPr marL="139700" indent="0">
              <a:buNone/>
            </a:pPr>
            <a:endParaRPr lang="en-US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Prioritize natural ingredients </a:t>
            </a:r>
          </a:p>
          <a:p>
            <a:pPr marL="139700" indent="0">
              <a:buNone/>
            </a:pPr>
            <a:endParaRPr lang="en-US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Artisanal food buyers </a:t>
            </a:r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546AACED-3ACE-1FAD-DCEB-08CB819A1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AFB1AC-8D6C-DFB2-0C18-024DFB20AD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30" r="8592"/>
          <a:stretch/>
        </p:blipFill>
        <p:spPr>
          <a:xfrm>
            <a:off x="4943707" y="0"/>
            <a:ext cx="4197425" cy="5143500"/>
          </a:xfrm>
          <a:prstGeom prst="rect">
            <a:avLst/>
          </a:prstGeom>
        </p:spPr>
      </p:pic>
      <p:pic>
        <p:nvPicPr>
          <p:cNvPr id="6" name="Picture 5" descr="A jar of chocolate sauce&#10;&#10;Description automatically generated">
            <a:extLst>
              <a:ext uri="{FF2B5EF4-FFF2-40B4-BE49-F238E27FC236}">
                <a16:creationId xmlns:a16="http://schemas.microsoft.com/office/drawing/2014/main" id="{A65ECBC8-9618-AB5D-CE3D-BA14B2783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729" y="1686624"/>
            <a:ext cx="1175082" cy="1770251"/>
          </a:xfrm>
          <a:prstGeom prst="rect">
            <a:avLst/>
          </a:prstGeom>
        </p:spPr>
      </p:pic>
      <p:pic>
        <p:nvPicPr>
          <p:cNvPr id="8" name="Picture 7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A39118D0-99D1-EB09-75D2-188C67D88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274" y="1723486"/>
            <a:ext cx="325685" cy="1843976"/>
          </a:xfrm>
          <a:prstGeom prst="rect">
            <a:avLst/>
          </a:prstGeom>
        </p:spPr>
      </p:pic>
      <p:pic>
        <p:nvPicPr>
          <p:cNvPr id="11" name="Picture 10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7943E5F4-C91D-2A9F-B0D9-3FCE70A797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3735" y="1723486"/>
            <a:ext cx="325685" cy="1688672"/>
          </a:xfrm>
          <a:prstGeom prst="rect">
            <a:avLst/>
          </a:prstGeom>
        </p:spPr>
      </p:pic>
      <p:pic>
        <p:nvPicPr>
          <p:cNvPr id="10" name="Picture 9" descr="A jar of hot fudge sauce&#10;&#10;Description automatically generated">
            <a:extLst>
              <a:ext uri="{FF2B5EF4-FFF2-40B4-BE49-F238E27FC236}">
                <a16:creationId xmlns:a16="http://schemas.microsoft.com/office/drawing/2014/main" id="{03E46087-6CCF-C417-6FD6-6855B0CD47C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1" r="2753"/>
          <a:stretch/>
        </p:blipFill>
        <p:spPr>
          <a:xfrm>
            <a:off x="7907006" y="1782758"/>
            <a:ext cx="919730" cy="1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0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528DAD17-6060-3A80-2778-E3A861CDD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66F35AF4-2361-3350-9C65-E27F791D3D2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96910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>
                <a:latin typeface="Times New Roman"/>
                <a:cs typeface="Times New Roman"/>
              </a:rPr>
              <a:t>Key Competitors </a:t>
            </a:r>
          </a:p>
        </p:txBody>
      </p:sp>
    </p:spTree>
    <p:extLst>
      <p:ext uri="{BB962C8B-B14F-4D97-AF65-F5344CB8AC3E}">
        <p14:creationId xmlns:p14="http://schemas.microsoft.com/office/powerpoint/2010/main" val="3620841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>
            <a:spLocks noGrp="1"/>
          </p:cNvSpPr>
          <p:nvPr>
            <p:ph type="subTitle" idx="1"/>
          </p:nvPr>
        </p:nvSpPr>
        <p:spPr>
          <a:xfrm>
            <a:off x="97562" y="3906821"/>
            <a:ext cx="29076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idact Gothic" pitchFamily="2" charset="0"/>
                <a:cs typeface="Times New Roman" panose="02020603050405020304" pitchFamily="18" charset="0"/>
              </a:rPr>
              <a:t>Sanders</a:t>
            </a:r>
            <a:endParaRPr>
              <a:latin typeface="Didact Gothic" pitchFamily="2" charset="0"/>
              <a:cs typeface="Times New Roman" panose="02020603050405020304" pitchFamily="18" charset="0"/>
            </a:endParaRPr>
          </a:p>
        </p:txBody>
      </p:sp>
      <p:sp>
        <p:nvSpPr>
          <p:cNvPr id="254" name="Google Shape;254;p34"/>
          <p:cNvSpPr txBox="1">
            <a:spLocks noGrp="1"/>
          </p:cNvSpPr>
          <p:nvPr>
            <p:ph type="subTitle" idx="2"/>
          </p:nvPr>
        </p:nvSpPr>
        <p:spPr>
          <a:xfrm>
            <a:off x="3101428" y="3906821"/>
            <a:ext cx="29076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idact Gothic" pitchFamily="2" charset="0"/>
              </a:rPr>
              <a:t>King’s Cupboard</a:t>
            </a:r>
            <a:endParaRPr>
              <a:latin typeface="Didact Gothic" pitchFamily="2" charset="0"/>
            </a:endParaRPr>
          </a:p>
        </p:txBody>
      </p:sp>
      <p:sp>
        <p:nvSpPr>
          <p:cNvPr id="257" name="Google Shape;257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Main Competitors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54;p34">
            <a:extLst>
              <a:ext uri="{FF2B5EF4-FFF2-40B4-BE49-F238E27FC236}">
                <a16:creationId xmlns:a16="http://schemas.microsoft.com/office/drawing/2014/main" id="{23BF8D55-E935-E5AA-D8F8-B6F1F509BE3F}"/>
              </a:ext>
            </a:extLst>
          </p:cNvPr>
          <p:cNvSpPr txBox="1">
            <a:spLocks/>
          </p:cNvSpPr>
          <p:nvPr/>
        </p:nvSpPr>
        <p:spPr>
          <a:xfrm>
            <a:off x="5915533" y="3906821"/>
            <a:ext cx="29076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>
                <a:latin typeface="Didact Gothic" pitchFamily="2" charset="0"/>
              </a:rPr>
              <a:t>Hershey’s</a:t>
            </a:r>
          </a:p>
        </p:txBody>
      </p:sp>
      <p:pic>
        <p:nvPicPr>
          <p:cNvPr id="8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6912F060-B1AD-E15D-1800-26F3F3418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3B371-921A-E1D1-BFA0-215DB04FC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67" b="91750" l="20417" r="77250">
                        <a14:foregroundMark x1="40167" y1="35917" x2="59667" y2="39000"/>
                        <a14:foregroundMark x1="25250" y1="29833" x2="55917" y2="30333"/>
                        <a14:foregroundMark x1="55917" y1="30333" x2="72500" y2="28750"/>
                        <a14:foregroundMark x1="68833" y1="60083" x2="67333" y2="37000"/>
                        <a14:foregroundMark x1="25750" y1="81167" x2="25250" y2="50833"/>
                        <a14:foregroundMark x1="25250" y1="50833" x2="48833" y2="37000"/>
                        <a14:foregroundMark x1="66333" y1="88833" x2="68667" y2="60000"/>
                        <a14:foregroundMark x1="68667" y1="60000" x2="63750" y2="40083"/>
                        <a14:foregroundMark x1="48333" y1="53917" x2="52417" y2="53417"/>
                        <a14:foregroundMark x1="45250" y1="51833" x2="25250" y2="50833"/>
                        <a14:foregroundMark x1="68333" y1="40583" x2="70417" y2="69917"/>
                        <a14:foregroundMark x1="70417" y1="69917" x2="47917" y2="88333"/>
                        <a14:foregroundMark x1="47917" y1="88333" x2="29333" y2="68333"/>
                        <a14:foregroundMark x1="66833" y1="88333" x2="71417" y2="46250"/>
                        <a14:foregroundMark x1="71917" y1="46250" x2="72500" y2="84750"/>
                        <a14:foregroundMark x1="73000" y1="39000" x2="72500" y2="78083"/>
                        <a14:foregroundMark x1="69167" y1="31833" x2="74583" y2="29667"/>
                        <a14:foregroundMark x1="71833" y1="63417" x2="74333" y2="44250"/>
                        <a14:foregroundMark x1="72667" y1="49667" x2="74167" y2="78583"/>
                        <a14:foregroundMark x1="74167" y1="78583" x2="74000" y2="78583"/>
                        <a14:foregroundMark x1="64000" y1="88333" x2="40250" y2="88583"/>
                        <a14:foregroundMark x1="75429" y1="56333" x2="75917" y2="45833"/>
                        <a14:foregroundMark x1="74333" y1="79917" x2="75429" y2="56333"/>
                        <a14:foregroundMark x1="76462" y1="45287" x2="76443" y2="44881"/>
                        <a14:foregroundMark x1="76652" y1="49267" x2="76515" y2="46392"/>
                        <a14:foregroundMark x1="76631" y1="48826" x2="76660" y2="49445"/>
                        <a14:foregroundMark x1="76901" y1="54495" x2="76833" y2="53060"/>
                        <a14:foregroundMark x1="76971" y1="55962" x2="76934" y2="55178"/>
                        <a14:foregroundMark x1="77250" y1="61833" x2="77221" y2="61230"/>
                        <a14:foregroundMark x1="23316" y1="85550" x2="22667" y2="85333"/>
                        <a14:foregroundMark x1="24768" y1="86036" x2="23877" y2="85738"/>
                        <a14:foregroundMark x1="41333" y1="91583" x2="25479" y2="86275"/>
                        <a14:foregroundMark x1="74167" y1="52167" x2="73833" y2="46167"/>
                        <a14:foregroundMark x1="74000" y1="52167" x2="75167" y2="44083"/>
                        <a14:foregroundMark x1="74417" y1="50750" x2="75000" y2="45167"/>
                        <a14:foregroundMark x1="74417" y1="46333" x2="76083" y2="46167"/>
                        <a14:foregroundMark x1="72667" y1="49083" x2="75750" y2="47500"/>
                        <a14:foregroundMark x1="73417" y1="49083" x2="75917" y2="49250"/>
                        <a14:backgroundMark x1="76917" y1="62167" x2="78083" y2="44250"/>
                        <a14:backgroundMark x1="77833" y1="63667" x2="77667" y2="39417"/>
                        <a14:backgroundMark x1="76333" y1="56333" x2="77500" y2="42333"/>
                        <a14:backgroundMark x1="76667" y1="56333" x2="76667" y2="56333"/>
                        <a14:backgroundMark x1="77667" y1="62500" x2="77500" y2="52917"/>
                        <a14:backgroundMark x1="77083" y1="61583" x2="77083" y2="51333"/>
                        <a14:backgroundMark x1="76333" y1="54417" x2="78083" y2="50583"/>
                        <a14:backgroundMark x1="75750" y1="45057" x2="75750" y2="43083"/>
                        <a14:backgroundMark x1="75750" y1="48006" x2="75750" y2="46723"/>
                        <a14:backgroundMark x1="77500" y1="49417" x2="77500" y2="37917"/>
                        <a14:backgroundMark x1="21833" y1="89083" x2="21833" y2="82500"/>
                        <a14:backgroundMark x1="25500" y1="91750" x2="24917" y2="83083"/>
                        <a14:backgroundMark x1="24167" y1="90083" x2="23417" y2="84083"/>
                        <a14:backgroundMark x1="77333" y1="49667" x2="77083" y2="39500"/>
                        <a14:backgroundMark x1="75583" y1="50583" x2="76583" y2="40167"/>
                        <a14:backgroundMark x1="77083" y1="50583" x2="76500" y2="44000"/>
                        <a14:backgroundMark x1="76167" y1="38417" x2="76000" y2="43000"/>
                        <a14:backgroundMark x1="76750" y1="50833" x2="76167" y2="45333"/>
                        <a14:backgroundMark x1="76333" y1="57000" x2="77333" y2="47667"/>
                        <a14:backgroundMark x1="77083" y1="57750" x2="77333" y2="41917"/>
                        <a14:backgroundMark x1="23167" y1="89417" x2="23917" y2="82833"/>
                      </a14:backgroundRemoval>
                    </a14:imgEffect>
                  </a14:imgLayer>
                </a14:imgProps>
              </a:ext>
            </a:extLst>
          </a:blip>
          <a:srcRect l="13351" t="17988" r="15722"/>
          <a:stretch/>
        </p:blipFill>
        <p:spPr>
          <a:xfrm>
            <a:off x="344541" y="1293509"/>
            <a:ext cx="2407567" cy="2670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D57E45-D942-6088-BEC1-88AAC29BEE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814" t="2839" r="20193"/>
          <a:stretch/>
        </p:blipFill>
        <p:spPr>
          <a:xfrm>
            <a:off x="6341394" y="1436527"/>
            <a:ext cx="2055878" cy="2482284"/>
          </a:xfrm>
          <a:prstGeom prst="rect">
            <a:avLst/>
          </a:prstGeom>
        </p:spPr>
      </p:pic>
      <p:pic>
        <p:nvPicPr>
          <p:cNvPr id="10" name="Picture 9" descr="A jar of hot fudge sauce&#10;&#10;Description automatically generated">
            <a:extLst>
              <a:ext uri="{FF2B5EF4-FFF2-40B4-BE49-F238E27FC236}">
                <a16:creationId xmlns:a16="http://schemas.microsoft.com/office/drawing/2014/main" id="{04B9E6BE-D66D-9008-1968-E089D06774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67" b="96917" l="6000" r="95583">
                        <a14:foregroundMark x1="39333" y1="11833" x2="69000" y2="12333"/>
                        <a14:foregroundMark x1="25667" y1="16000" x2="31750" y2="3917"/>
                        <a14:foregroundMark x1="31750" y1="3917" x2="47000" y2="2583"/>
                        <a14:foregroundMark x1="47000" y1="2583" x2="90917" y2="5333"/>
                        <a14:foregroundMark x1="90917" y1="5333" x2="92333" y2="22417"/>
                        <a14:foregroundMark x1="92333" y1="22417" x2="90083" y2="28083"/>
                        <a14:foregroundMark x1="86833" y1="13250" x2="34250" y2="7083"/>
                        <a14:foregroundMark x1="34250" y1="7083" x2="34000" y2="7250"/>
                        <a14:foregroundMark x1="76417" y1="5167" x2="37750" y2="5417"/>
                        <a14:foregroundMark x1="23583" y1="86833" x2="6000" y2="87333"/>
                        <a14:foregroundMark x1="9000" y1="95917" x2="22333" y2="96083"/>
                        <a14:foregroundMark x1="22333" y1="96083" x2="36083" y2="94000"/>
                        <a14:foregroundMark x1="36083" y1="94000" x2="36833" y2="94000"/>
                        <a14:foregroundMark x1="14583" y1="82667" x2="28500" y2="71333"/>
                        <a14:foregroundMark x1="8333" y1="96583" x2="21500" y2="94000"/>
                        <a14:foregroundMark x1="21500" y1="94000" x2="21750" y2="93583"/>
                        <a14:foregroundMark x1="26167" y1="96083" x2="39250" y2="96917"/>
                        <a14:foregroundMark x1="39250" y1="96917" x2="37500" y2="91750"/>
                        <a14:foregroundMark x1="95583" y1="12083" x2="95333" y2="8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6307" y="1424538"/>
            <a:ext cx="2539115" cy="253911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8AD60884-3334-3CFE-E0EE-3BD8FF4B8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831295-F55E-4FA4-9409-F994C125A07B}"/>
              </a:ext>
            </a:extLst>
          </p:cNvPr>
          <p:cNvSpPr/>
          <p:nvPr/>
        </p:nvSpPr>
        <p:spPr>
          <a:xfrm>
            <a:off x="7004807" y="2705451"/>
            <a:ext cx="1963024" cy="192946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1574E0-2256-92A5-C6ED-0DC4C99B59C0}"/>
              </a:ext>
            </a:extLst>
          </p:cNvPr>
          <p:cNvSpPr/>
          <p:nvPr/>
        </p:nvSpPr>
        <p:spPr>
          <a:xfrm>
            <a:off x="4651695" y="2705450"/>
            <a:ext cx="1963024" cy="19294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850246-CAD1-2B65-5EAB-EC14CC74CD27}"/>
              </a:ext>
            </a:extLst>
          </p:cNvPr>
          <p:cNvSpPr/>
          <p:nvPr/>
        </p:nvSpPr>
        <p:spPr>
          <a:xfrm>
            <a:off x="4651695" y="183888"/>
            <a:ext cx="4316136" cy="230769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5EB69AEE-431D-C909-E029-C756B5CA39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Sanders Overview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CFBE7AD-584C-A316-2643-FD0BDA6E808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50665" y="1017725"/>
            <a:ext cx="3839337" cy="339999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/>
              <a:t>Archetype</a:t>
            </a:r>
            <a:r>
              <a:rPr lang="en-US" sz="1400"/>
              <a:t>: Caregiver</a:t>
            </a:r>
          </a:p>
          <a:p>
            <a:pPr marL="0" indent="0" algn="l"/>
            <a:endParaRPr 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/>
              <a:t>Core Desire:  </a:t>
            </a:r>
            <a:r>
              <a:rPr lang="en-US" sz="1400"/>
              <a:t>Service to others</a:t>
            </a:r>
          </a:p>
          <a:p>
            <a:pPr marL="0" indent="0" algn="l"/>
            <a:endParaRPr 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Characterized mainly as </a:t>
            </a:r>
            <a:r>
              <a:rPr lang="en-US" b="1"/>
              <a:t>c</a:t>
            </a:r>
            <a:r>
              <a:rPr lang="en-US" sz="1400" b="1"/>
              <a:t>omfort</a:t>
            </a:r>
            <a:r>
              <a:rPr lang="en-US" b="1"/>
              <a:t>, nurturing, and trustworthy</a:t>
            </a:r>
          </a:p>
          <a:p>
            <a:pPr marL="0" indent="0" algn="l"/>
            <a:endParaRPr lang="en-US"/>
          </a:p>
          <a:p>
            <a:pPr marL="0" indent="0" algn="l"/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Variety of flavors</a:t>
            </a:r>
          </a:p>
          <a:p>
            <a:pPr marL="0" indent="0" algn="l"/>
            <a:endParaRPr 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Heritage, legacy, and </a:t>
            </a:r>
            <a:r>
              <a:rPr lang="en-US"/>
              <a:t>n</a:t>
            </a:r>
            <a:r>
              <a:rPr lang="en-US" sz="1400"/>
              <a:t>ostalgia </a:t>
            </a:r>
          </a:p>
          <a:p>
            <a:pPr marL="0" indent="0" algn="l"/>
            <a:endParaRPr 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“</a:t>
            </a:r>
            <a:r>
              <a:rPr lang="en-US" b="0" i="0">
                <a:solidFill>
                  <a:schemeClr val="tx1"/>
                </a:solidFill>
                <a:effectLst/>
                <a:latin typeface="Didact Gothic" pitchFamily="2" charset="0"/>
              </a:rPr>
              <a:t>Prescription: A warm serving of premium small batch Milk Chocolate Hot Fudge toppings for the end of a long day”</a:t>
            </a:r>
            <a:endParaRPr lang="en-US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/>
          </a:p>
          <a:p>
            <a:pPr algn="l"/>
            <a:endParaRPr lang="en-US"/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250DB6BC-B816-C010-82BD-49F5D6805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E38A3E-5B5B-DF77-A7EE-4C62F8EF2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663" y="321734"/>
            <a:ext cx="4081004" cy="203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37D02F-7668-87ED-D202-90BF79812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5396" y="2814347"/>
            <a:ext cx="1712271" cy="1718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39D763-4327-0C41-34F9-F1980318E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6663" y="2814346"/>
            <a:ext cx="1718106" cy="171810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422551-8A87-8888-50DD-371A07A58065}"/>
              </a:ext>
            </a:extLst>
          </p:cNvPr>
          <p:cNvCxnSpPr>
            <a:cxnSpLocks/>
          </p:cNvCxnSpPr>
          <p:nvPr/>
        </p:nvCxnSpPr>
        <p:spPr>
          <a:xfrm>
            <a:off x="550665" y="2571750"/>
            <a:ext cx="357377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149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62C22B75-078E-C3EF-1EB2-DFF97596E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64662B-7945-0841-C6CB-70DB5CDFCFB9}"/>
              </a:ext>
            </a:extLst>
          </p:cNvPr>
          <p:cNvSpPr/>
          <p:nvPr/>
        </p:nvSpPr>
        <p:spPr>
          <a:xfrm>
            <a:off x="5696208" y="73441"/>
            <a:ext cx="2765287" cy="234048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7198DAFB-ACAA-33A9-12E8-681C2D9575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92315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Closer Look at Sanders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914D05A9-1E47-E803-4C00-503C5F66826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88579" y="1029580"/>
            <a:ext cx="5557527" cy="3399998"/>
          </a:xfrm>
        </p:spPr>
        <p:txBody>
          <a:bodyPr/>
          <a:lstStyle/>
          <a:p>
            <a:pPr marL="139700" indent="0" algn="l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Happened to Sanders?</a:t>
            </a:r>
          </a:p>
          <a:p>
            <a:pPr marL="139700" indent="0" algn="l"/>
            <a:endParaRPr lang="en-US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Acquired</a:t>
            </a: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 in 2022 by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Didact Gothic" pitchFamily="2" charset="0"/>
              </a:rPr>
              <a:t>CapVest</a:t>
            </a: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 Limited</a:t>
            </a: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139700" indent="0" algn="l"/>
            <a:endParaRPr lang="en-US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In 2022, Sanders paused production of its dessert </a:t>
            </a:r>
          </a:p>
          <a:p>
            <a:pPr marL="139700" indent="0" algn="l"/>
            <a:endParaRPr lang="en-US" b="0" i="0" dirty="0">
              <a:solidFill>
                <a:schemeClr val="tx1"/>
              </a:solidFill>
              <a:effectLst/>
              <a:latin typeface="Didact Gothic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Sanders moves to focus on other chocolate goods</a:t>
            </a:r>
          </a:p>
          <a:p>
            <a:pPr marL="139700" indent="0" algn="l"/>
            <a:endParaRPr lang="en-US" b="0" i="0" dirty="0">
              <a:solidFill>
                <a:schemeClr val="tx1"/>
              </a:solidFill>
              <a:effectLst/>
              <a:latin typeface="Didact Gothic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In August 2023 Sanders resumes production of its best-selling flavors fudge</a:t>
            </a:r>
          </a:p>
          <a:p>
            <a:pPr marL="139700" indent="0" algn="l"/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5C353FCC-B14F-FC4E-3410-5F1D13E6D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F29D1EA-6EB4-428C-2377-4A3285C87E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300" r="40680"/>
          <a:stretch/>
        </p:blipFill>
        <p:spPr>
          <a:xfrm>
            <a:off x="5821841" y="200138"/>
            <a:ext cx="2540145" cy="20683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C571B9-2EB9-A4C3-4C6A-C14D890DB6E3}"/>
              </a:ext>
            </a:extLst>
          </p:cNvPr>
          <p:cNvSpPr/>
          <p:nvPr/>
        </p:nvSpPr>
        <p:spPr>
          <a:xfrm>
            <a:off x="5967046" y="2062526"/>
            <a:ext cx="3088683" cy="22025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llage of different foods&#10;&#10;Description automatically generated">
            <a:extLst>
              <a:ext uri="{FF2B5EF4-FFF2-40B4-BE49-F238E27FC236}">
                <a16:creationId xmlns:a16="http://schemas.microsoft.com/office/drawing/2014/main" id="{D4B535BD-4D1B-52A0-0CE9-019EFDCD9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048" y="2183740"/>
            <a:ext cx="2850797" cy="1947993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10488060-27F2-2542-F99F-0B7E541A5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0920" y="1566175"/>
            <a:ext cx="2067751" cy="1049588"/>
          </a:xfrm>
          <a:prstGeom prst="rect">
            <a:avLst/>
          </a:prstGeom>
        </p:spPr>
      </p:pic>
      <p:pic>
        <p:nvPicPr>
          <p:cNvPr id="15" name="Picture 1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AFEE587-A2F8-C282-69E6-99FABA2CB0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8533" y="3923740"/>
            <a:ext cx="4014922" cy="647567"/>
          </a:xfrm>
          <a:prstGeom prst="rect">
            <a:avLst/>
          </a:prstGeom>
        </p:spPr>
      </p:pic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1F118F89-F2D3-3358-45FD-2459E165AF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7826" y="3927721"/>
            <a:ext cx="505629" cy="1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82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C1B31A9B-4A8D-E39C-9985-2A16CE143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E3B20B-F06F-8F0A-4DB6-4EF5397CD62F}"/>
              </a:ext>
            </a:extLst>
          </p:cNvPr>
          <p:cNvSpPr/>
          <p:nvPr/>
        </p:nvSpPr>
        <p:spPr>
          <a:xfrm>
            <a:off x="5122668" y="303114"/>
            <a:ext cx="3682668" cy="218846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E54FE5-C21D-66B6-2109-A3A7DA34D277}"/>
              </a:ext>
            </a:extLst>
          </p:cNvPr>
          <p:cNvSpPr/>
          <p:nvPr/>
        </p:nvSpPr>
        <p:spPr>
          <a:xfrm>
            <a:off x="5932728" y="2675396"/>
            <a:ext cx="2233999" cy="218846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1FF6F55C-9E6F-0F81-2A69-6F13085C23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40266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King’s Cupboard Overview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5D141E1-606F-192F-3A4A-DA4B039687F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63480" y="1282456"/>
            <a:ext cx="4090897" cy="339999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/>
              <a:t>Archetype</a:t>
            </a:r>
            <a:r>
              <a:rPr lang="en-US" sz="1400" dirty="0"/>
              <a:t>: Lover</a:t>
            </a:r>
          </a:p>
          <a:p>
            <a:pPr marL="0" indent="0" algn="l"/>
            <a:endParaRPr lang="en-U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/>
              <a:t>Core Desire: </a:t>
            </a:r>
            <a:r>
              <a:rPr lang="en-US" sz="1400" dirty="0"/>
              <a:t>Intimacy</a:t>
            </a:r>
            <a:r>
              <a:rPr lang="en-US" sz="1400" b="1" dirty="0"/>
              <a:t> </a:t>
            </a:r>
          </a:p>
          <a:p>
            <a:pPr marL="0" indent="0" algn="l"/>
            <a:endParaRPr lang="en-U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Characterized mainly by </a:t>
            </a:r>
            <a:r>
              <a:rPr lang="en-US" b="1" dirty="0"/>
              <a:t>Indulgence</a:t>
            </a:r>
            <a:r>
              <a:rPr lang="en-US" sz="1400" b="1" dirty="0"/>
              <a:t>, elegance,  and passion  </a:t>
            </a:r>
          </a:p>
          <a:p>
            <a:pPr marL="0" indent="0" algn="l">
              <a:lnSpc>
                <a:spcPct val="200000"/>
              </a:lnSpc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 Organic and natural ingredients</a:t>
            </a:r>
          </a:p>
          <a:p>
            <a:pPr marL="0" indent="0"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 Sensory-driven experience</a:t>
            </a:r>
          </a:p>
          <a:p>
            <a:pPr marL="0" indent="0"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Didact Gothic" pitchFamily="2" charset="0"/>
              </a:rPr>
              <a:t>“</a:t>
            </a: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Fall in love with the rich and indulgent flavors of our sea salt hot fudge sauce”</a:t>
            </a: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algn="l"/>
            <a:endParaRPr lang="en-US" dirty="0"/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5222AED5-2C22-DCD4-FE03-C6FA5A88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C2D6BD-AF11-ABD5-76B8-DF63E0F9D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224" y="456487"/>
            <a:ext cx="3353555" cy="18817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6F704D-5D73-91E0-CC5E-58C608631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86" y="2794202"/>
            <a:ext cx="1919481" cy="19194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11E637-888D-05FD-6A2F-CD70BB467812}"/>
              </a:ext>
            </a:extLst>
          </p:cNvPr>
          <p:cNvCxnSpPr>
            <a:cxnSpLocks/>
          </p:cNvCxnSpPr>
          <p:nvPr/>
        </p:nvCxnSpPr>
        <p:spPr>
          <a:xfrm>
            <a:off x="563480" y="2831758"/>
            <a:ext cx="357377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960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>
            <a:spLocks noGrp="1"/>
          </p:cNvSpPr>
          <p:nvPr>
            <p:ph type="title"/>
          </p:nvPr>
        </p:nvSpPr>
        <p:spPr>
          <a:xfrm>
            <a:off x="715100" y="28854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Times New Roman"/>
                <a:cs typeface="Times New Roman"/>
              </a:rPr>
              <a:t>Discovery</a:t>
            </a:r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Google Shape;247;p33"/>
          <p:cNvSpPr txBox="1">
            <a:spLocks noGrp="1"/>
          </p:cNvSpPr>
          <p:nvPr>
            <p:ph type="title" idx="2"/>
          </p:nvPr>
        </p:nvSpPr>
        <p:spPr>
          <a:xfrm>
            <a:off x="715100" y="725451"/>
            <a:ext cx="3710400" cy="18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pic>
        <p:nvPicPr>
          <p:cNvPr id="3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DAD58CCA-67C6-350C-FB4C-B00126AA2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902B3AE7-B080-2677-6BD5-19FDF3167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697595-C17E-ED0C-3407-C23BE85BAB0A}"/>
              </a:ext>
            </a:extLst>
          </p:cNvPr>
          <p:cNvSpPr/>
          <p:nvPr/>
        </p:nvSpPr>
        <p:spPr>
          <a:xfrm>
            <a:off x="5477933" y="2732233"/>
            <a:ext cx="3475047" cy="183407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A7A714-D51E-23F6-786E-B15F0D07C673}"/>
              </a:ext>
            </a:extLst>
          </p:cNvPr>
          <p:cNvSpPr/>
          <p:nvPr/>
        </p:nvSpPr>
        <p:spPr>
          <a:xfrm>
            <a:off x="5176118" y="257233"/>
            <a:ext cx="3825007" cy="20719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32CD6A4C-839F-7217-CC73-66F1D57943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19163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Closer Look at King’s Cupboard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FB24D63B-6E89-F4C0-EB10-078B7A517BD7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50160" y="1298477"/>
            <a:ext cx="4470651" cy="3399998"/>
          </a:xfrm>
        </p:spPr>
        <p:txBody>
          <a:bodyPr/>
          <a:lstStyle/>
          <a:p>
            <a:pPr marL="0" indent="0" algn="l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Gift-Ready, Seasonal Appeal with Varied Customer Feedback</a:t>
            </a:r>
            <a:endPara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Mixed opinions on flavor and quality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 Lots of flavor options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 Gift giving and the art of the seasonal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 Located in bigger chain stores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Website is focused on business-to-business sales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No strong brand personality or story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  <a:p>
            <a:pPr marL="0" indent="0" algn="l">
              <a:lnSpc>
                <a:spcPct val="200000"/>
              </a:lnSpc>
            </a:pPr>
            <a:endParaRPr lang="en-US" sz="1400">
              <a:solidFill>
                <a:schemeClr val="tx1"/>
              </a:solidFill>
            </a:endParaRPr>
          </a:p>
          <a:p>
            <a:pPr algn="l"/>
            <a:endParaRPr lang="en-US"/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6DC49F43-CDF4-521A-7D5D-2B9C29B8F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food&#10;&#10;Description automatically generated">
            <a:extLst>
              <a:ext uri="{FF2B5EF4-FFF2-40B4-BE49-F238E27FC236}">
                <a16:creationId xmlns:a16="http://schemas.microsoft.com/office/drawing/2014/main" id="{E5AC296B-C3E6-7CB1-5324-33212F2EB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2664" y="382330"/>
            <a:ext cx="3547872" cy="1787553"/>
          </a:xfrm>
          <a:prstGeom prst="rect">
            <a:avLst/>
          </a:prstGeom>
        </p:spPr>
      </p:pic>
      <p:pic>
        <p:nvPicPr>
          <p:cNvPr id="12" name="Picture 11" descr="A collage of different gift boxes&#10;&#10;Description automatically generated">
            <a:extLst>
              <a:ext uri="{FF2B5EF4-FFF2-40B4-BE49-F238E27FC236}">
                <a16:creationId xmlns:a16="http://schemas.microsoft.com/office/drawing/2014/main" id="{69FABAD0-B978-4CFC-7DA0-1E9389C66D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2543" y="2859196"/>
            <a:ext cx="1866380" cy="1594968"/>
          </a:xfrm>
          <a:prstGeom prst="rect">
            <a:avLst/>
          </a:prstGeom>
        </p:spPr>
      </p:pic>
      <p:pic>
        <p:nvPicPr>
          <p:cNvPr id="14" name="Picture 13" descr="A screenshot of a phone&#10;&#10;Description automatically generated">
            <a:extLst>
              <a:ext uri="{FF2B5EF4-FFF2-40B4-BE49-F238E27FC236}">
                <a16:creationId xmlns:a16="http://schemas.microsoft.com/office/drawing/2014/main" id="{48835B1E-89C9-336E-4F5B-4054426271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6196" b="-1"/>
          <a:stretch/>
        </p:blipFill>
        <p:spPr>
          <a:xfrm>
            <a:off x="4727369" y="2169883"/>
            <a:ext cx="2555748" cy="608795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62A5A394-6555-9CCD-0B39-7861542EC0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7369" y="2838758"/>
            <a:ext cx="2555748" cy="733325"/>
          </a:xfrm>
          <a:prstGeom prst="rect">
            <a:avLst/>
          </a:prstGeom>
        </p:spPr>
      </p:pic>
      <p:pic>
        <p:nvPicPr>
          <p:cNvPr id="20" name="Picture 19" descr="A group of jars of food&#10;&#10;Description automatically generated">
            <a:extLst>
              <a:ext uri="{FF2B5EF4-FFF2-40B4-BE49-F238E27FC236}">
                <a16:creationId xmlns:a16="http://schemas.microsoft.com/office/drawing/2014/main" id="{A67ED520-B01A-6934-7985-76A7A154F8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2118" y="3507263"/>
            <a:ext cx="1500202" cy="1270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95DAD0-3630-EF33-58A5-9607B465BF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2118" y="4645080"/>
            <a:ext cx="1957324" cy="24118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EEE4CD08-7BB9-8F1C-606C-9E6F00E041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7487" y="2837765"/>
            <a:ext cx="505629" cy="189611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41504B79-6221-DB4A-BFA1-8B88A73C664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15053"/>
          <a:stretch/>
        </p:blipFill>
        <p:spPr>
          <a:xfrm>
            <a:off x="6777487" y="2168064"/>
            <a:ext cx="505629" cy="16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21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074E6F92-427C-CE0A-251F-ABA069DC2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6CFD8F-378C-4E34-03DB-2B66DEA4919C}"/>
              </a:ext>
            </a:extLst>
          </p:cNvPr>
          <p:cNvSpPr/>
          <p:nvPr/>
        </p:nvSpPr>
        <p:spPr>
          <a:xfrm>
            <a:off x="5544031" y="2854061"/>
            <a:ext cx="2562582" cy="211972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2E1C8E-520A-DEAA-9D5D-3FB2D6B45787}"/>
              </a:ext>
            </a:extLst>
          </p:cNvPr>
          <p:cNvSpPr/>
          <p:nvPr/>
        </p:nvSpPr>
        <p:spPr>
          <a:xfrm>
            <a:off x="4749799" y="203200"/>
            <a:ext cx="4140201" cy="250996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204406B9-F5FD-0EDC-F31F-942C9D7775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Hershey’s Overview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1A7ADB0-7225-26F8-B71B-222CE086A3A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39085" y="1114085"/>
            <a:ext cx="4337020" cy="339999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/>
              <a:t>Archetype</a:t>
            </a:r>
            <a:r>
              <a:rPr lang="en-US" sz="1400"/>
              <a:t>: Everyman</a:t>
            </a:r>
          </a:p>
          <a:p>
            <a:pPr marL="0" indent="0" algn="l"/>
            <a:endParaRPr 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/>
              <a:t>Core Desire</a:t>
            </a:r>
            <a:r>
              <a:rPr lang="en-US" sz="1400"/>
              <a:t>: </a:t>
            </a:r>
            <a:r>
              <a:rPr lang="en-US"/>
              <a:t>B</a:t>
            </a:r>
            <a:r>
              <a:rPr lang="en-US" sz="1400"/>
              <a:t>elonging</a:t>
            </a:r>
          </a:p>
          <a:p>
            <a:pPr marL="0" indent="0" algn="l"/>
            <a:endParaRPr 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Characterized mainly </a:t>
            </a:r>
            <a:r>
              <a:rPr lang="en-US"/>
              <a:t>by its </a:t>
            </a:r>
            <a:r>
              <a:rPr lang="en-US" b="1"/>
              <a:t>d</a:t>
            </a:r>
            <a:r>
              <a:rPr lang="en-US" sz="1400" b="1"/>
              <a:t>ependability, friendliness, and inclusivity</a:t>
            </a:r>
          </a:p>
          <a:p>
            <a:pPr marL="0" indent="0" algn="l"/>
            <a:endParaRPr lang="en-US"/>
          </a:p>
          <a:p>
            <a:pPr marL="0" indent="0" algn="l"/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 History and household name</a:t>
            </a:r>
          </a:p>
          <a:p>
            <a:pPr marL="0" indent="0" algn="l"/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 Broad appeal, easily accessible, and versatile </a:t>
            </a:r>
          </a:p>
          <a:p>
            <a:pPr marL="0" indent="0" algn="l"/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“P</a:t>
            </a:r>
            <a:r>
              <a:rPr lang="en-US" b="0" i="0">
                <a:solidFill>
                  <a:schemeClr val="tx1"/>
                </a:solidFill>
                <a:effectLst/>
              </a:rPr>
              <a:t>uts a smile on any face” and “everyone is excited when they're reaching for HERSHEY'S milk chocolate”</a:t>
            </a:r>
            <a:endParaRPr lang="en-US">
              <a:solidFill>
                <a:schemeClr val="tx1"/>
              </a:solidFill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400"/>
          </a:p>
          <a:p>
            <a:pPr algn="l"/>
            <a:endParaRPr lang="en-US"/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AF0B57D3-282B-936B-E1CA-A0997459C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82EE9A-B269-9415-5803-2C77FC25A0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3388"/>
          <a:stretch/>
        </p:blipFill>
        <p:spPr>
          <a:xfrm>
            <a:off x="4894641" y="344101"/>
            <a:ext cx="3861362" cy="2227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6F4C7-EAAA-5352-DF2A-C3A019FD9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599" y="2954985"/>
            <a:ext cx="2367446" cy="19067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F3D693-0B6A-98EF-A3E4-0A080166FF9F}"/>
              </a:ext>
            </a:extLst>
          </p:cNvPr>
          <p:cNvCxnSpPr>
            <a:cxnSpLocks/>
          </p:cNvCxnSpPr>
          <p:nvPr/>
        </p:nvCxnSpPr>
        <p:spPr>
          <a:xfrm>
            <a:off x="539085" y="2713160"/>
            <a:ext cx="357377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124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9B895DB1-F6E5-B6C7-C382-12EE1685F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77C38D00-6F53-28F0-3A40-B648FFE07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174" y="4201044"/>
            <a:ext cx="4157357" cy="8224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0137864-FB61-2E58-EFDE-4DB27C78119A}"/>
              </a:ext>
            </a:extLst>
          </p:cNvPr>
          <p:cNvSpPr/>
          <p:nvPr/>
        </p:nvSpPr>
        <p:spPr>
          <a:xfrm>
            <a:off x="5143446" y="2762837"/>
            <a:ext cx="1917312" cy="162874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food&#10;&#10;Description automatically generated">
            <a:extLst>
              <a:ext uri="{FF2B5EF4-FFF2-40B4-BE49-F238E27FC236}">
                <a16:creationId xmlns:a16="http://schemas.microsoft.com/office/drawing/2014/main" id="{E9678384-C848-344F-208E-99BE49E330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8396"/>
          <a:stretch/>
        </p:blipFill>
        <p:spPr>
          <a:xfrm>
            <a:off x="5262227" y="2881535"/>
            <a:ext cx="1684532" cy="13827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A2190C-0CD6-D00E-E1F2-E68E14D385DA}"/>
              </a:ext>
            </a:extLst>
          </p:cNvPr>
          <p:cNvSpPr/>
          <p:nvPr/>
        </p:nvSpPr>
        <p:spPr>
          <a:xfrm>
            <a:off x="6195195" y="1217396"/>
            <a:ext cx="2866589" cy="19040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44743F5-AB92-634B-14A8-496E96884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077" y="1335448"/>
            <a:ext cx="2672824" cy="1661200"/>
          </a:xfrm>
          <a:prstGeom prst="rect">
            <a:avLst/>
          </a:prstGeom>
        </p:spPr>
      </p:pic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27CF18A6-6AAC-BC43-3433-85E143EAF8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71533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Closer Look at Hershey’s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E4C8ED-441C-12F5-1DFD-8B26AB0F306C}"/>
              </a:ext>
            </a:extLst>
          </p:cNvPr>
          <p:cNvSpPr/>
          <p:nvPr/>
        </p:nvSpPr>
        <p:spPr>
          <a:xfrm>
            <a:off x="5325627" y="113654"/>
            <a:ext cx="2268484" cy="166571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sundaesbest_hotfudge's profile picture">
            <a:hlinkClick r:id="rId6"/>
            <a:extLst>
              <a:ext uri="{FF2B5EF4-FFF2-40B4-BE49-F238E27FC236}">
                <a16:creationId xmlns:a16="http://schemas.microsoft.com/office/drawing/2014/main" id="{E59C98E1-5EFF-C790-69DA-CF0F4F8C9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review&#10;&#10;Description automatically generated">
            <a:extLst>
              <a:ext uri="{FF2B5EF4-FFF2-40B4-BE49-F238E27FC236}">
                <a16:creationId xmlns:a16="http://schemas.microsoft.com/office/drawing/2014/main" id="{61F5714A-E59D-7F80-A226-7B0B802571D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902" b="8147"/>
          <a:stretch/>
        </p:blipFill>
        <p:spPr>
          <a:xfrm>
            <a:off x="5435332" y="202449"/>
            <a:ext cx="2044780" cy="1475750"/>
          </a:xfrm>
          <a:prstGeom prst="rect">
            <a:avLst/>
          </a:prstGeom>
        </p:spPr>
      </p:pic>
      <p:sp>
        <p:nvSpPr>
          <p:cNvPr id="14" name="Subtitle 8">
            <a:extLst>
              <a:ext uri="{FF2B5EF4-FFF2-40B4-BE49-F238E27FC236}">
                <a16:creationId xmlns:a16="http://schemas.microsoft.com/office/drawing/2014/main" id="{FF2C748D-9EE3-9C2B-D93B-1B4CCBDE307A}"/>
              </a:ext>
            </a:extLst>
          </p:cNvPr>
          <p:cNvSpPr txBox="1">
            <a:spLocks/>
          </p:cNvSpPr>
          <p:nvPr/>
        </p:nvSpPr>
        <p:spPr>
          <a:xfrm>
            <a:off x="487505" y="1340410"/>
            <a:ext cx="4715332" cy="339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Hershey’s Dominance Through Brand Loyalty and Accessibility</a:t>
            </a:r>
            <a:endParaRPr lang="en-US" sz="16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56 % of chocolate</a:t>
            </a: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 and </a:t>
            </a: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candy bar eaters in the United States eat Hershey’s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Brand awareness of Hershey's is at 94 %in the United States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chemeClr val="tx1"/>
              </a:solidFill>
              <a:effectLst/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Well liked and loyal customer base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Easily accessible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0" indent="0" algn="l">
              <a:lnSpc>
                <a:spcPct val="2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2CA9DE-4170-587C-CE36-BEFC618EAA52}"/>
              </a:ext>
            </a:extLst>
          </p:cNvPr>
          <p:cNvSpPr txBox="1"/>
          <p:nvPr/>
        </p:nvSpPr>
        <p:spPr>
          <a:xfrm>
            <a:off x="872723" y="4513939"/>
            <a:ext cx="260604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i="1">
                <a:solidFill>
                  <a:schemeClr val="tx1"/>
                </a:solidFill>
                <a:latin typeface="Didact Gothic"/>
              </a:rPr>
              <a:t>Source: </a:t>
            </a:r>
            <a:r>
              <a:rPr lang="en-US" sz="1000" i="1">
                <a:solidFill>
                  <a:schemeClr val="tx1"/>
                </a:solidFill>
                <a:latin typeface="Didact Gothic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https://www.statista.com/f orecasts/1352565/hershey-s-chocolate-brand-profile-in-the-united-states</a:t>
            </a:r>
            <a:r>
              <a:rPr lang="en-US" sz="1000" i="1">
                <a:solidFill>
                  <a:schemeClr val="tx1"/>
                </a:solidFill>
                <a:latin typeface="Didact Gothic"/>
              </a:rPr>
              <a:t> 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2A53BF3E-F5EF-9D01-836D-4BA6B561C1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9446" y="228932"/>
            <a:ext cx="505629" cy="189611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B39ABEC-89B0-40DB-9D22-4B01AECB74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7204" y="4740408"/>
            <a:ext cx="401285" cy="40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19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A5B14D8C-3617-FDE5-AC8D-7992A8CE9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C0B43611-264A-8F3B-157E-D9C0FFCDC0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484" y="239050"/>
            <a:ext cx="4254827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Recap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5F0F9415-92E7-C39E-1399-6928D2F3B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F1997-3F1E-8107-3B6F-0138B8E0DE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67" b="91750" l="20417" r="77250">
                        <a14:foregroundMark x1="40167" y1="35917" x2="59667" y2="39000"/>
                        <a14:foregroundMark x1="25250" y1="29833" x2="55917" y2="30333"/>
                        <a14:foregroundMark x1="55917" y1="30333" x2="72500" y2="28750"/>
                        <a14:foregroundMark x1="68833" y1="60083" x2="67333" y2="37000"/>
                        <a14:foregroundMark x1="25750" y1="81167" x2="25250" y2="50833"/>
                        <a14:foregroundMark x1="25250" y1="50833" x2="48833" y2="37000"/>
                        <a14:foregroundMark x1="66333" y1="88833" x2="68667" y2="60000"/>
                        <a14:foregroundMark x1="68667" y1="60000" x2="63750" y2="40083"/>
                        <a14:foregroundMark x1="48333" y1="53917" x2="52417" y2="53417"/>
                        <a14:foregroundMark x1="45250" y1="51833" x2="25250" y2="50833"/>
                        <a14:foregroundMark x1="68333" y1="40583" x2="70417" y2="69917"/>
                        <a14:foregroundMark x1="70417" y1="69917" x2="47917" y2="88333"/>
                        <a14:foregroundMark x1="47917" y1="88333" x2="29333" y2="68333"/>
                        <a14:foregroundMark x1="66833" y1="88333" x2="71417" y2="46250"/>
                        <a14:foregroundMark x1="71917" y1="46250" x2="72500" y2="84750"/>
                        <a14:foregroundMark x1="73000" y1="39000" x2="72500" y2="78083"/>
                        <a14:foregroundMark x1="69167" y1="31833" x2="74583" y2="29667"/>
                        <a14:foregroundMark x1="71833" y1="63417" x2="74333" y2="44250"/>
                        <a14:foregroundMark x1="72667" y1="49667" x2="74167" y2="78583"/>
                        <a14:foregroundMark x1="74167" y1="78583" x2="74000" y2="78583"/>
                        <a14:foregroundMark x1="64000" y1="88333" x2="40250" y2="88583"/>
                        <a14:foregroundMark x1="75429" y1="56333" x2="75917" y2="45833"/>
                        <a14:foregroundMark x1="74333" y1="79917" x2="75429" y2="56333"/>
                        <a14:foregroundMark x1="76462" y1="45287" x2="76443" y2="44881"/>
                        <a14:foregroundMark x1="76652" y1="49267" x2="76515" y2="46392"/>
                        <a14:foregroundMark x1="76631" y1="48826" x2="76660" y2="49445"/>
                        <a14:foregroundMark x1="76901" y1="54495" x2="76833" y2="53060"/>
                        <a14:foregroundMark x1="76971" y1="55962" x2="76934" y2="55178"/>
                        <a14:foregroundMark x1="77250" y1="61833" x2="77221" y2="61230"/>
                        <a14:foregroundMark x1="23316" y1="85550" x2="22667" y2="85333"/>
                        <a14:foregroundMark x1="24768" y1="86036" x2="23877" y2="85738"/>
                        <a14:foregroundMark x1="41333" y1="91583" x2="25479" y2="86275"/>
                        <a14:foregroundMark x1="74167" y1="52167" x2="73833" y2="46167"/>
                        <a14:foregroundMark x1="74000" y1="52167" x2="75167" y2="44083"/>
                        <a14:foregroundMark x1="74417" y1="50750" x2="75000" y2="45167"/>
                        <a14:foregroundMark x1="74417" y1="46333" x2="76083" y2="46167"/>
                        <a14:foregroundMark x1="72667" y1="49083" x2="75750" y2="47500"/>
                        <a14:foregroundMark x1="73417" y1="49083" x2="75917" y2="49250"/>
                        <a14:backgroundMark x1="76917" y1="62167" x2="78083" y2="44250"/>
                        <a14:backgroundMark x1="77833" y1="63667" x2="77667" y2="39417"/>
                        <a14:backgroundMark x1="76333" y1="56333" x2="77500" y2="42333"/>
                        <a14:backgroundMark x1="76667" y1="56333" x2="76667" y2="56333"/>
                        <a14:backgroundMark x1="77667" y1="62500" x2="77500" y2="52917"/>
                        <a14:backgroundMark x1="77083" y1="61583" x2="77083" y2="51333"/>
                        <a14:backgroundMark x1="76333" y1="54417" x2="78083" y2="50583"/>
                        <a14:backgroundMark x1="75750" y1="45057" x2="75750" y2="43083"/>
                        <a14:backgroundMark x1="75750" y1="48006" x2="75750" y2="46723"/>
                        <a14:backgroundMark x1="77500" y1="49417" x2="77500" y2="37917"/>
                        <a14:backgroundMark x1="21833" y1="89083" x2="21833" y2="82500"/>
                        <a14:backgroundMark x1="25500" y1="91750" x2="24917" y2="83083"/>
                        <a14:backgroundMark x1="24167" y1="90083" x2="23417" y2="84083"/>
                        <a14:backgroundMark x1="77333" y1="49667" x2="77083" y2="39500"/>
                        <a14:backgroundMark x1="75583" y1="50583" x2="76583" y2="40167"/>
                        <a14:backgroundMark x1="77083" y1="50583" x2="76500" y2="44000"/>
                        <a14:backgroundMark x1="76167" y1="38417" x2="76000" y2="43000"/>
                        <a14:backgroundMark x1="76750" y1="50833" x2="76167" y2="45333"/>
                        <a14:backgroundMark x1="76333" y1="57000" x2="77333" y2="47667"/>
                        <a14:backgroundMark x1="77083" y1="57750" x2="77333" y2="41917"/>
                        <a14:backgroundMark x1="23167" y1="89417" x2="23917" y2="82833"/>
                      </a14:backgroundRemoval>
                    </a14:imgEffect>
                  </a14:imgLayer>
                </a14:imgProps>
              </a:ext>
            </a:extLst>
          </a:blip>
          <a:srcRect l="13351" t="17988" r="15722"/>
          <a:stretch/>
        </p:blipFill>
        <p:spPr>
          <a:xfrm>
            <a:off x="274555" y="1375526"/>
            <a:ext cx="1950079" cy="2162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3E821F-9538-88EE-E729-F94A932D1F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814" t="2839" r="20193"/>
          <a:stretch/>
        </p:blipFill>
        <p:spPr>
          <a:xfrm>
            <a:off x="7004313" y="1310098"/>
            <a:ext cx="1748544" cy="2111207"/>
          </a:xfrm>
          <a:prstGeom prst="rect">
            <a:avLst/>
          </a:prstGeom>
        </p:spPr>
      </p:pic>
      <p:pic>
        <p:nvPicPr>
          <p:cNvPr id="9" name="Picture 8" descr="A jar of hot fudge sauce&#10;&#10;Description automatically generated">
            <a:extLst>
              <a:ext uri="{FF2B5EF4-FFF2-40B4-BE49-F238E27FC236}">
                <a16:creationId xmlns:a16="http://schemas.microsoft.com/office/drawing/2014/main" id="{5FE2E093-E36B-4014-47AA-08C642BC69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67" b="96917" l="6000" r="95583">
                        <a14:foregroundMark x1="39333" y1="11833" x2="69000" y2="12333"/>
                        <a14:foregroundMark x1="25667" y1="16000" x2="31750" y2="3917"/>
                        <a14:foregroundMark x1="31750" y1="3917" x2="47000" y2="2583"/>
                        <a14:foregroundMark x1="47000" y1="2583" x2="90917" y2="5333"/>
                        <a14:foregroundMark x1="90917" y1="5333" x2="92333" y2="22417"/>
                        <a14:foregroundMark x1="92333" y1="22417" x2="90083" y2="28083"/>
                        <a14:foregroundMark x1="86833" y1="13250" x2="34250" y2="7083"/>
                        <a14:foregroundMark x1="34250" y1="7083" x2="34000" y2="7250"/>
                        <a14:foregroundMark x1="76417" y1="5167" x2="37750" y2="5417"/>
                        <a14:foregroundMark x1="23583" y1="86833" x2="6000" y2="87333"/>
                        <a14:foregroundMark x1="9000" y1="95917" x2="22333" y2="96083"/>
                        <a14:foregroundMark x1="22333" y1="96083" x2="36083" y2="94000"/>
                        <a14:foregroundMark x1="36083" y1="94000" x2="36833" y2="94000"/>
                        <a14:foregroundMark x1="14583" y1="82667" x2="28500" y2="71333"/>
                        <a14:foregroundMark x1="8333" y1="96583" x2="21500" y2="94000"/>
                        <a14:foregroundMark x1="21500" y1="94000" x2="21750" y2="93583"/>
                        <a14:foregroundMark x1="26167" y1="96083" x2="39250" y2="96917"/>
                        <a14:foregroundMark x1="39250" y1="96917" x2="37500" y2="91750"/>
                        <a14:foregroundMark x1="95583" y1="12083" x2="95333" y2="8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410" y="1421269"/>
            <a:ext cx="2071276" cy="20712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2E3B7A-35BD-9270-01A8-F772FBA07E18}"/>
              </a:ext>
            </a:extLst>
          </p:cNvPr>
          <p:cNvCxnSpPr>
            <a:cxnSpLocks/>
          </p:cNvCxnSpPr>
          <p:nvPr/>
        </p:nvCxnSpPr>
        <p:spPr>
          <a:xfrm>
            <a:off x="2677972" y="1140341"/>
            <a:ext cx="0" cy="263313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2E4893-2C34-B0D9-D61F-6B1A374536F9}"/>
              </a:ext>
            </a:extLst>
          </p:cNvPr>
          <p:cNvCxnSpPr>
            <a:cxnSpLocks/>
          </p:cNvCxnSpPr>
          <p:nvPr/>
        </p:nvCxnSpPr>
        <p:spPr>
          <a:xfrm>
            <a:off x="6296835" y="1140340"/>
            <a:ext cx="0" cy="263313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CC03F80-50C7-4C00-AF2D-BD1B45EF074C}"/>
              </a:ext>
            </a:extLst>
          </p:cNvPr>
          <p:cNvSpPr txBox="1"/>
          <p:nvPr/>
        </p:nvSpPr>
        <p:spPr>
          <a:xfrm>
            <a:off x="673050" y="3688270"/>
            <a:ext cx="14427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Caregiver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Nostalgic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Classic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Attitude shift </a:t>
            </a:r>
          </a:p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AD467-7B75-CB0D-DCDA-BCC64DA294F4}"/>
              </a:ext>
            </a:extLst>
          </p:cNvPr>
          <p:cNvSpPr txBox="1"/>
          <p:nvPr/>
        </p:nvSpPr>
        <p:spPr>
          <a:xfrm>
            <a:off x="7221550" y="3722188"/>
            <a:ext cx="1442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Everyman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Accessible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Reliable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Low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Didact Gothic" pitchFamily="2" charset="0"/>
            </a:endParaRPr>
          </a:p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B2E7BD-1D93-511E-43F2-EAE5FF6BEC38}"/>
              </a:ext>
            </a:extLst>
          </p:cNvPr>
          <p:cNvSpPr txBox="1"/>
          <p:nvPr/>
        </p:nvSpPr>
        <p:spPr>
          <a:xfrm>
            <a:off x="3947438" y="3694466"/>
            <a:ext cx="20046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Lover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Indulgence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Organic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Weak brand story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20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043228BB-4C15-3C4D-D7A4-3E0647BFB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18CB2AD4-35F7-9190-4551-24138C6BD3C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96910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>
                <a:latin typeface="Times New Roman"/>
                <a:cs typeface="Times New Roman"/>
              </a:rPr>
              <a:t>Strategies</a:t>
            </a:r>
          </a:p>
        </p:txBody>
      </p:sp>
    </p:spTree>
    <p:extLst>
      <p:ext uri="{BB962C8B-B14F-4D97-AF65-F5344CB8AC3E}">
        <p14:creationId xmlns:p14="http://schemas.microsoft.com/office/powerpoint/2010/main" val="1158624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29733E67-D77D-6DEF-3909-F9BE090C1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CB21EA30-12ED-A17B-6123-30748393053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-121299"/>
            <a:ext cx="8182042" cy="52679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6000">
                <a:latin typeface="Times New Roman"/>
                <a:cs typeface="Times New Roman"/>
              </a:rPr>
              <a:t>Positioning 1:</a:t>
            </a:r>
            <a:br>
              <a:rPr lang="en" sz="6000">
                <a:latin typeface="Times New Roman"/>
                <a:cs typeface="Times New Roman"/>
              </a:rPr>
            </a:br>
            <a:r>
              <a:rPr lang="en" sz="6000">
                <a:latin typeface="Times New Roman"/>
                <a:cs typeface="Times New Roman"/>
              </a:rPr>
              <a:t>Nostalgia </a:t>
            </a:r>
          </a:p>
        </p:txBody>
      </p:sp>
    </p:spTree>
    <p:extLst>
      <p:ext uri="{BB962C8B-B14F-4D97-AF65-F5344CB8AC3E}">
        <p14:creationId xmlns:p14="http://schemas.microsoft.com/office/powerpoint/2010/main" val="2927491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2E6318-F337-D8A5-38BF-1F2B0E2BFA15}"/>
              </a:ext>
            </a:extLst>
          </p:cNvPr>
          <p:cNvSpPr/>
          <p:nvPr/>
        </p:nvSpPr>
        <p:spPr>
          <a:xfrm>
            <a:off x="573102" y="1386913"/>
            <a:ext cx="8155974" cy="2093609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C9FE1-B837-918E-0CBB-0ACA4944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121330"/>
            <a:ext cx="3512100" cy="1456948"/>
          </a:xfrm>
        </p:spPr>
        <p:txBody>
          <a:bodyPr/>
          <a:lstStyle/>
          <a:p>
            <a:r>
              <a:rPr lang="en-US">
                <a:latin typeface="Times New Roman"/>
              </a:rPr>
              <a:t>Key Message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87DEA-3224-5F71-78B2-208254CA8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5628" y="1448609"/>
            <a:ext cx="7613272" cy="3251831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2400" b="1" u="sng">
                <a:solidFill>
                  <a:schemeClr val="bg1"/>
                </a:solidFill>
              </a:rPr>
              <a:t>Caregiver</a:t>
            </a:r>
            <a:r>
              <a:rPr lang="en-US" sz="2400">
                <a:solidFill>
                  <a:schemeClr val="bg1"/>
                </a:solidFill>
              </a:rPr>
              <a:t>: Sundaes Best brings back the simple joy of a classic treat, crafted the way you remember. In every jar, you’re invited to relive the sweet moments of childhood with quality ingredients and a recipe made with care. </a:t>
            </a:r>
          </a:p>
        </p:txBody>
      </p:sp>
    </p:spTree>
    <p:extLst>
      <p:ext uri="{BB962C8B-B14F-4D97-AF65-F5344CB8AC3E}">
        <p14:creationId xmlns:p14="http://schemas.microsoft.com/office/powerpoint/2010/main" val="519917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B8B087C-7925-54C4-ADC1-2B23FCF6926A}"/>
              </a:ext>
            </a:extLst>
          </p:cNvPr>
          <p:cNvSpPr/>
          <p:nvPr/>
        </p:nvSpPr>
        <p:spPr>
          <a:xfrm>
            <a:off x="573102" y="1386913"/>
            <a:ext cx="8155974" cy="2456805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C9FE1-B837-918E-0CBB-0ACA4944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121330"/>
            <a:ext cx="8998396" cy="1456948"/>
          </a:xfrm>
        </p:spPr>
        <p:txBody>
          <a:bodyPr/>
          <a:lstStyle/>
          <a:p>
            <a:r>
              <a:rPr lang="en-US">
                <a:latin typeface="Times New Roman"/>
              </a:rPr>
              <a:t>Rationale for Key Message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AB090A0-5D3D-417E-C573-0A20ED8BB236}"/>
              </a:ext>
            </a:extLst>
          </p:cNvPr>
          <p:cNvSpPr txBox="1">
            <a:spLocks/>
          </p:cNvSpPr>
          <p:nvPr/>
        </p:nvSpPr>
        <p:spPr>
          <a:xfrm>
            <a:off x="844453" y="1701951"/>
            <a:ext cx="7613272" cy="261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139700" indent="0" algn="ctr">
              <a:buFont typeface="Didact Gothic"/>
              <a:buNone/>
            </a:pPr>
            <a:r>
              <a:rPr lang="en-US" sz="2400">
                <a:solidFill>
                  <a:schemeClr val="bg1"/>
                </a:solidFill>
                <a:cs typeface="Times New Roman"/>
              </a:rPr>
              <a:t>Sundaes Best is the only Hot fudge that offers its consumers </a:t>
            </a:r>
            <a:r>
              <a:rPr lang="en-US" sz="2400" b="1" u="sng">
                <a:solidFill>
                  <a:schemeClr val="bg1"/>
                </a:solidFill>
                <a:cs typeface="Times New Roman"/>
              </a:rPr>
              <a:t>high quality </a:t>
            </a:r>
            <a:r>
              <a:rPr lang="en-US" sz="2400">
                <a:solidFill>
                  <a:schemeClr val="bg1"/>
                </a:solidFill>
                <a:cs typeface="Times New Roman"/>
              </a:rPr>
              <a:t>ingredients, </a:t>
            </a:r>
            <a:r>
              <a:rPr lang="en-US" sz="2400" b="1" u="sng">
                <a:solidFill>
                  <a:schemeClr val="bg1"/>
                </a:solidFill>
                <a:cs typeface="Times New Roman"/>
              </a:rPr>
              <a:t>sourced locally </a:t>
            </a:r>
            <a:r>
              <a:rPr lang="en-US" sz="2400">
                <a:solidFill>
                  <a:schemeClr val="bg1"/>
                </a:solidFill>
                <a:cs typeface="Times New Roman"/>
              </a:rPr>
              <a:t>and mixed together </a:t>
            </a:r>
            <a:r>
              <a:rPr lang="en-US" sz="2400" b="1" u="sng">
                <a:solidFill>
                  <a:schemeClr val="bg1"/>
                </a:solidFill>
                <a:cs typeface="Times New Roman"/>
              </a:rPr>
              <a:t>by hand </a:t>
            </a:r>
            <a:r>
              <a:rPr lang="en-US" sz="2400">
                <a:solidFill>
                  <a:schemeClr val="bg1"/>
                </a:solidFill>
                <a:cs typeface="Times New Roman"/>
              </a:rPr>
              <a:t>to create a nostalgic and classic dessert </a:t>
            </a:r>
          </a:p>
          <a:p>
            <a:pPr marL="139700" indent="0">
              <a:buFont typeface="Didact Gothic"/>
              <a:buNone/>
            </a:pPr>
            <a:endParaRPr lang="en-US" sz="2400">
              <a:solidFill>
                <a:schemeClr val="bg1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1880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7B192-F31C-9306-9655-2074E4338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BA3954B-22CF-F986-EC8B-5786B77A2787}"/>
              </a:ext>
            </a:extLst>
          </p:cNvPr>
          <p:cNvSpPr/>
          <p:nvPr/>
        </p:nvSpPr>
        <p:spPr>
          <a:xfrm>
            <a:off x="939021" y="1536282"/>
            <a:ext cx="7165430" cy="1839340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D9E20E-04CC-3607-29A0-4BA82103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121330"/>
            <a:ext cx="6407075" cy="1456948"/>
          </a:xfrm>
        </p:spPr>
        <p:txBody>
          <a:bodyPr/>
          <a:lstStyle/>
          <a:p>
            <a:r>
              <a:rPr lang="en-US">
                <a:latin typeface="Times New Roman"/>
              </a:rPr>
              <a:t>Tagline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ED6D5-7C27-117B-FF62-F23258909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100" y="1284319"/>
            <a:ext cx="7613272" cy="3251831"/>
          </a:xfrm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53E599D-09A0-F6C5-D27A-72B8969A1EEF}"/>
              </a:ext>
            </a:extLst>
          </p:cNvPr>
          <p:cNvSpPr txBox="1">
            <a:spLocks/>
          </p:cNvSpPr>
          <p:nvPr/>
        </p:nvSpPr>
        <p:spPr>
          <a:xfrm>
            <a:off x="591707" y="1578278"/>
            <a:ext cx="7613272" cy="325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13970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"Sundaes Best: Because Some Treats Are Timeless"</a:t>
            </a:r>
            <a:endParaRPr lang="en-US" sz="4000" dirty="0">
              <a:solidFill>
                <a:schemeClr val="bg1"/>
              </a:solidFill>
            </a:endParaRPr>
          </a:p>
          <a:p>
            <a:pPr marL="13970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177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AC060154-3F5C-DFD8-BD1F-CBB503213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50C2D6D6-77BE-F98C-2508-BFDD3C4AEE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E788E054-6F24-1D73-F55B-F0808169303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39084" y="942456"/>
            <a:ext cx="7703999" cy="3399998"/>
          </a:xfrm>
        </p:spPr>
        <p:txBody>
          <a:bodyPr/>
          <a:lstStyle/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marL="0" indent="0" algn="l">
              <a:lnSpc>
                <a:spcPct val="200000"/>
              </a:lnSpc>
            </a:pPr>
            <a:endParaRPr lang="en-US" sz="1400"/>
          </a:p>
          <a:p>
            <a:pPr algn="l"/>
            <a:endParaRPr lang="en-US"/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3C88BE76-5B1D-9D75-27F8-F145BE830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8">
            <a:extLst>
              <a:ext uri="{FF2B5EF4-FFF2-40B4-BE49-F238E27FC236}">
                <a16:creationId xmlns:a16="http://schemas.microsoft.com/office/drawing/2014/main" id="{3313F521-9814-F601-B12F-4105BF18B7FB}"/>
              </a:ext>
            </a:extLst>
          </p:cNvPr>
          <p:cNvSpPr txBox="1">
            <a:spLocks/>
          </p:cNvSpPr>
          <p:nvPr/>
        </p:nvSpPr>
        <p:spPr>
          <a:xfrm>
            <a:off x="563480" y="975397"/>
            <a:ext cx="4665264" cy="339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Didact Gothic" pitchFamily="2" charset="0"/>
            </a:endParaRPr>
          </a:p>
          <a:p>
            <a:pPr marL="0" indent="0" algn="l">
              <a:lnSpc>
                <a:spcPct val="200000"/>
              </a:lnSpc>
            </a:pPr>
            <a:endParaRPr lang="en-US">
              <a:solidFill>
                <a:schemeClr val="tx1"/>
              </a:solidFill>
            </a:endParaRPr>
          </a:p>
          <a:p>
            <a:pPr algn="l"/>
            <a:endParaRPr lang="en-US"/>
          </a:p>
        </p:txBody>
      </p:sp>
      <p:pic>
        <p:nvPicPr>
          <p:cNvPr id="8" name="Picture 7" descr="A jar of hot fudge&#10;&#10;Description automatically generated">
            <a:extLst>
              <a:ext uri="{FF2B5EF4-FFF2-40B4-BE49-F238E27FC236}">
                <a16:creationId xmlns:a16="http://schemas.microsoft.com/office/drawing/2014/main" id="{C1E1C028-DCC6-BDF1-7088-C4BC3ECC3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157" y="975397"/>
            <a:ext cx="4649851" cy="4514274"/>
          </a:xfrm>
          <a:prstGeom prst="rect">
            <a:avLst/>
          </a:prstGeom>
        </p:spPr>
      </p:pic>
      <p:pic>
        <p:nvPicPr>
          <p:cNvPr id="4" name="Picture 3" descr="A brown jar with a white label&#10;&#10;Description automatically generated">
            <a:extLst>
              <a:ext uri="{FF2B5EF4-FFF2-40B4-BE49-F238E27FC236}">
                <a16:creationId xmlns:a16="http://schemas.microsoft.com/office/drawing/2014/main" id="{9382A91B-D405-69ED-CD33-5F7526F47F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7220" y="629226"/>
            <a:ext cx="4571918" cy="4514274"/>
          </a:xfrm>
          <a:prstGeom prst="rect">
            <a:avLst/>
          </a:prstGeom>
        </p:spPr>
      </p:pic>
      <p:pic>
        <p:nvPicPr>
          <p:cNvPr id="6" name="Picture 5" descr="A brown jar with a white label&#10;&#10;Description automatically generated">
            <a:extLst>
              <a:ext uri="{FF2B5EF4-FFF2-40B4-BE49-F238E27FC236}">
                <a16:creationId xmlns:a16="http://schemas.microsoft.com/office/drawing/2014/main" id="{F729F7A0-1168-A673-C434-B5E560B8B3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09899" y="629226"/>
            <a:ext cx="4479235" cy="44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05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FF3E835A-2D23-7479-382F-92085917A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5FD99CA8-1ECA-F720-28B4-F9483483037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96910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>
                <a:latin typeface="Times New Roman"/>
                <a:cs typeface="Times New Roman"/>
              </a:rPr>
              <a:t>Industry Insights</a:t>
            </a:r>
          </a:p>
        </p:txBody>
      </p:sp>
    </p:spTree>
    <p:extLst>
      <p:ext uri="{BB962C8B-B14F-4D97-AF65-F5344CB8AC3E}">
        <p14:creationId xmlns:p14="http://schemas.microsoft.com/office/powerpoint/2010/main" val="2649390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F1587-D081-53C9-2CDB-FA84A2246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22" y="2102"/>
            <a:ext cx="5921925" cy="888444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</a:p>
        </p:txBody>
      </p:sp>
      <p:pic>
        <p:nvPicPr>
          <p:cNvPr id="3" name="Picture 10" descr="Instagram Social Post Mockup | Figma">
            <a:extLst>
              <a:ext uri="{FF2B5EF4-FFF2-40B4-BE49-F238E27FC236}">
                <a16:creationId xmlns:a16="http://schemas.microsoft.com/office/drawing/2014/main" id="{940485B5-6B8F-2427-CF9F-1D5EC0170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6"/>
          <a:stretch/>
        </p:blipFill>
        <p:spPr bwMode="auto">
          <a:xfrm>
            <a:off x="6116494" y="103846"/>
            <a:ext cx="2497210" cy="479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6B89A6-4061-77A3-3799-9CEA3F8CCA84}"/>
              </a:ext>
            </a:extLst>
          </p:cNvPr>
          <p:cNvSpPr/>
          <p:nvPr/>
        </p:nvSpPr>
        <p:spPr>
          <a:xfrm>
            <a:off x="6192912" y="4099754"/>
            <a:ext cx="2344373" cy="32187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900" b="1">
                <a:solidFill>
                  <a:schemeClr val="bg1">
                    <a:lumMod val="10000"/>
                  </a:schemeClr>
                </a:solidFill>
                <a:cs typeface="Times New Roman"/>
              </a:rPr>
              <a:t>Sundaes Best</a:t>
            </a:r>
            <a:r>
              <a:rPr lang="en-US" sz="900">
                <a:solidFill>
                  <a:schemeClr val="bg1">
                    <a:lumMod val="10000"/>
                  </a:schemeClr>
                </a:solidFill>
                <a:cs typeface="Times New Roman"/>
              </a:rPr>
              <a:t>: Because Some Treats Are Timeless</a:t>
            </a:r>
          </a:p>
        </p:txBody>
      </p:sp>
      <p:pic>
        <p:nvPicPr>
          <p:cNvPr id="6" name="Picture 5" descr="A label with a picture of two kids and a car&#10;&#10;Description automatically generated">
            <a:extLst>
              <a:ext uri="{FF2B5EF4-FFF2-40B4-BE49-F238E27FC236}">
                <a16:creationId xmlns:a16="http://schemas.microsoft.com/office/drawing/2014/main" id="{3C5BADE9-405F-C54B-3B7B-70A142CF5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912" y="871982"/>
            <a:ext cx="413691" cy="354961"/>
          </a:xfrm>
          <a:prstGeom prst="rect">
            <a:avLst/>
          </a:prstGeom>
        </p:spPr>
      </p:pic>
      <p:pic>
        <p:nvPicPr>
          <p:cNvPr id="8" name="Picture 7" descr="A person and two girls smiling at a table with ice cream&#10;&#10;Description automatically generated">
            <a:extLst>
              <a:ext uri="{FF2B5EF4-FFF2-40B4-BE49-F238E27FC236}">
                <a16:creationId xmlns:a16="http://schemas.microsoft.com/office/drawing/2014/main" id="{1A5AA584-CF15-CE02-D535-5181A18CB3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534"/>
          <a:stretch/>
        </p:blipFill>
        <p:spPr>
          <a:xfrm>
            <a:off x="6241148" y="1328687"/>
            <a:ext cx="2247900" cy="2286653"/>
          </a:xfrm>
          <a:prstGeom prst="rect">
            <a:avLst/>
          </a:prstGeom>
        </p:spPr>
      </p:pic>
      <p:pic>
        <p:nvPicPr>
          <p:cNvPr id="10" name="Picture 10" descr="Instagram Social Post Mockup | Figma">
            <a:extLst>
              <a:ext uri="{FF2B5EF4-FFF2-40B4-BE49-F238E27FC236}">
                <a16:creationId xmlns:a16="http://schemas.microsoft.com/office/drawing/2014/main" id="{C7BCAA31-997B-C509-E7B7-464A9712E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6"/>
          <a:stretch/>
        </p:blipFill>
        <p:spPr bwMode="auto">
          <a:xfrm>
            <a:off x="3459423" y="113997"/>
            <a:ext cx="2497210" cy="479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label with a picture of two kids and a car&#10;&#10;Description automatically generated">
            <a:extLst>
              <a:ext uri="{FF2B5EF4-FFF2-40B4-BE49-F238E27FC236}">
                <a16:creationId xmlns:a16="http://schemas.microsoft.com/office/drawing/2014/main" id="{26F46EF3-8476-98EF-D1D4-1807A783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322" y="905074"/>
            <a:ext cx="413691" cy="354961"/>
          </a:xfrm>
          <a:prstGeom prst="rect">
            <a:avLst/>
          </a:prstGeom>
        </p:spPr>
      </p:pic>
      <p:pic>
        <p:nvPicPr>
          <p:cNvPr id="12" name="Picture 11" descr="An old person and a young child eating ice cream&#10;&#10;Description automatically generated">
            <a:extLst>
              <a:ext uri="{FF2B5EF4-FFF2-40B4-BE49-F238E27FC236}">
                <a16:creationId xmlns:a16="http://schemas.microsoft.com/office/drawing/2014/main" id="{12BF1B50-7572-2544-0DB9-44A97DABE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3454" y="1271300"/>
            <a:ext cx="2333858" cy="23440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DC9321-7DF7-A549-5A84-1929273E0D6D}"/>
              </a:ext>
            </a:extLst>
          </p:cNvPr>
          <p:cNvSpPr/>
          <p:nvPr/>
        </p:nvSpPr>
        <p:spPr>
          <a:xfrm>
            <a:off x="3533454" y="4160983"/>
            <a:ext cx="2344373" cy="32187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900" b="1" dirty="0">
                <a:solidFill>
                  <a:schemeClr val="bg1">
                    <a:lumMod val="10000"/>
                  </a:schemeClr>
                </a:solidFill>
                <a:cs typeface="Times New Roman"/>
              </a:rPr>
              <a:t>Sundaes Best</a:t>
            </a:r>
            <a:r>
              <a:rPr lang="en-US" sz="900" dirty="0">
                <a:solidFill>
                  <a:schemeClr val="bg1">
                    <a:lumMod val="10000"/>
                  </a:schemeClr>
                </a:solidFill>
                <a:cs typeface="Times New Roman"/>
              </a:rPr>
              <a:t>: Because Some Treats Are Timeless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6DFAD8-4773-0296-94F3-EB68DE6D060E}"/>
              </a:ext>
            </a:extLst>
          </p:cNvPr>
          <p:cNvSpPr/>
          <p:nvPr/>
        </p:nvSpPr>
        <p:spPr>
          <a:xfrm>
            <a:off x="6606603" y="945342"/>
            <a:ext cx="1432550" cy="159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76D8F8-D32A-5B64-3FA4-025CE5525154}"/>
              </a:ext>
            </a:extLst>
          </p:cNvPr>
          <p:cNvSpPr/>
          <p:nvPr/>
        </p:nvSpPr>
        <p:spPr>
          <a:xfrm>
            <a:off x="3949013" y="969895"/>
            <a:ext cx="1432550" cy="159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82CB63-2FBF-E0C9-FFA2-2F8BD43A2715}"/>
              </a:ext>
            </a:extLst>
          </p:cNvPr>
          <p:cNvSpPr txBox="1"/>
          <p:nvPr/>
        </p:nvSpPr>
        <p:spPr>
          <a:xfrm>
            <a:off x="6534669" y="928092"/>
            <a:ext cx="20978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900" b="1" i="0" strike="noStrike" err="1">
                <a:effectLst/>
                <a:latin typeface="+mj-lt"/>
              </a:rPr>
              <a:t>Sundaesbest_hotfudge</a:t>
            </a:r>
            <a:endParaRPr lang="en-US" sz="900" b="1" i="0">
              <a:effectLst/>
              <a:latin typeface="+mj-lt"/>
            </a:endParaRPr>
          </a:p>
          <a:p>
            <a:pPr algn="l" fontAlgn="base"/>
            <a:br>
              <a:rPr lang="en-US" b="0" i="0" u="none" strike="noStrike">
                <a:solidFill>
                  <a:srgbClr val="F5F5F5"/>
                </a:solidFill>
                <a:effectLst/>
                <a:latin typeface="inherit"/>
              </a:rPr>
            </a:br>
            <a:endParaRPr lang="en-US" b="0" i="0">
              <a:solidFill>
                <a:srgbClr val="F5F5F5"/>
              </a:solidFill>
              <a:effectLst/>
              <a:latin typeface="inherit"/>
            </a:endParaRPr>
          </a:p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674456-9B98-FDC8-C999-6E68D5500F52}"/>
              </a:ext>
            </a:extLst>
          </p:cNvPr>
          <p:cNvSpPr txBox="1"/>
          <p:nvPr/>
        </p:nvSpPr>
        <p:spPr>
          <a:xfrm>
            <a:off x="3934948" y="958630"/>
            <a:ext cx="20978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900" b="1" i="0" strike="noStrike" dirty="0" err="1">
                <a:effectLst/>
                <a:latin typeface="+mj-lt"/>
              </a:rPr>
              <a:t>Sundaesbest_hotfudge</a:t>
            </a:r>
            <a:endParaRPr lang="en-US" sz="900" b="1" i="0" dirty="0">
              <a:effectLst/>
              <a:latin typeface="+mj-lt"/>
            </a:endParaRPr>
          </a:p>
          <a:p>
            <a:pPr algn="l" fontAlgn="base"/>
            <a:br>
              <a:rPr lang="en-US" b="0" i="0" u="none" strike="noStrike" dirty="0">
                <a:solidFill>
                  <a:srgbClr val="F5F5F5"/>
                </a:solidFill>
                <a:effectLst/>
                <a:latin typeface="inherit"/>
              </a:rPr>
            </a:br>
            <a:endParaRPr lang="en-US" b="0" i="0" dirty="0">
              <a:solidFill>
                <a:srgbClr val="F5F5F5"/>
              </a:solidFill>
              <a:effectLst/>
              <a:latin typeface="inherit"/>
            </a:endParaRPr>
          </a:p>
          <a:p>
            <a:endParaRPr lang="en-US" dirty="0"/>
          </a:p>
        </p:txBody>
      </p:sp>
      <p:sp>
        <p:nvSpPr>
          <p:cNvPr id="5" name="Subtitle 8">
            <a:extLst>
              <a:ext uri="{FF2B5EF4-FFF2-40B4-BE49-F238E27FC236}">
                <a16:creationId xmlns:a16="http://schemas.microsoft.com/office/drawing/2014/main" id="{A8D0A7AE-7572-7B95-B984-EE2B145C2C16}"/>
              </a:ext>
            </a:extLst>
          </p:cNvPr>
          <p:cNvSpPr txBox="1">
            <a:spLocks/>
          </p:cNvSpPr>
          <p:nvPr/>
        </p:nvSpPr>
        <p:spPr>
          <a:xfrm>
            <a:off x="731600" y="860695"/>
            <a:ext cx="2709026" cy="339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Fudge Throughout the Years</a:t>
            </a:r>
          </a:p>
          <a:p>
            <a:pPr marL="0" indent="0" algn="l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Scrolling post</a:t>
            </a:r>
          </a:p>
          <a:p>
            <a:pPr marL="0" indent="0" algn="l"/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Eating hot fudge in the past and eating it today </a:t>
            </a:r>
          </a:p>
          <a:p>
            <a:pPr marL="0" indent="0" algn="l"/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0" indent="0" algn="l">
              <a:lnSpc>
                <a:spcPct val="2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04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3AFB2-CDA0-F150-0AEA-6D3B50976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EEF0B-310B-97C6-76E7-243714E43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22" y="2102"/>
            <a:ext cx="5921925" cy="888444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BDEBE0-1425-E0F6-2068-18047B5458C2}"/>
              </a:ext>
            </a:extLst>
          </p:cNvPr>
          <p:cNvGrpSpPr/>
          <p:nvPr/>
        </p:nvGrpSpPr>
        <p:grpSpPr>
          <a:xfrm>
            <a:off x="201651" y="-390032"/>
            <a:ext cx="10734805" cy="5961153"/>
            <a:chOff x="-701459" y="-408827"/>
            <a:chExt cx="10734805" cy="596115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28E669E-C86E-EEE4-4447-8A1C1AA01C1C}"/>
                </a:ext>
              </a:extLst>
            </p:cNvPr>
            <p:cNvGrpSpPr/>
            <p:nvPr/>
          </p:nvGrpSpPr>
          <p:grpSpPr>
            <a:xfrm>
              <a:off x="-701459" y="-408827"/>
              <a:ext cx="10734805" cy="5961153"/>
              <a:chOff x="-192354" y="-174127"/>
              <a:chExt cx="9763118" cy="5491754"/>
            </a:xfrm>
          </p:grpSpPr>
          <p:pic>
            <p:nvPicPr>
              <p:cNvPr id="24" name="Picture 23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DF34345F-B89B-15CE-29AD-15A5D151A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92354" y="-174127"/>
                <a:ext cx="9763118" cy="5491754"/>
              </a:xfrm>
              <a:prstGeom prst="rect">
                <a:avLst/>
              </a:prstGeom>
            </p:spPr>
          </p:pic>
          <p:pic>
            <p:nvPicPr>
              <p:cNvPr id="25" name="Picture 24" descr="A label with a picture of two kids and a car&#10;&#10;Description automatically generated">
                <a:extLst>
                  <a:ext uri="{FF2B5EF4-FFF2-40B4-BE49-F238E27FC236}">
                    <a16:creationId xmlns:a16="http://schemas.microsoft.com/office/drawing/2014/main" id="{6735D6AA-AADF-8852-BE45-B5FBAFE36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290" t="2014" r="5866"/>
              <a:stretch/>
            </p:blipFill>
            <p:spPr>
              <a:xfrm>
                <a:off x="3686600" y="485776"/>
                <a:ext cx="278731" cy="280976"/>
              </a:xfrm>
              <a:prstGeom prst="ellipse">
                <a:avLst/>
              </a:prstGeom>
            </p:spPr>
          </p:pic>
        </p:grpSp>
        <p:pic>
          <p:nvPicPr>
            <p:cNvPr id="32" name="Picture 31" descr="A black rectangle with a black line&#10;&#10;Description automatically generated">
              <a:extLst>
                <a:ext uri="{FF2B5EF4-FFF2-40B4-BE49-F238E27FC236}">
                  <a16:creationId xmlns:a16="http://schemas.microsoft.com/office/drawing/2014/main" id="{BB9B356B-1540-7DBB-54FB-BB5340D5E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4293" y="135094"/>
              <a:ext cx="1003300" cy="234950"/>
            </a:xfrm>
            <a:prstGeom prst="rect">
              <a:avLst/>
            </a:prstGeom>
          </p:spPr>
        </p:pic>
      </p:grpSp>
      <p:sp>
        <p:nvSpPr>
          <p:cNvPr id="3" name="Subtitle 8">
            <a:extLst>
              <a:ext uri="{FF2B5EF4-FFF2-40B4-BE49-F238E27FC236}">
                <a16:creationId xmlns:a16="http://schemas.microsoft.com/office/drawing/2014/main" id="{1B3B402C-2BDB-46EF-058F-FCE7105E1408}"/>
              </a:ext>
            </a:extLst>
          </p:cNvPr>
          <p:cNvSpPr txBox="1">
            <a:spLocks/>
          </p:cNvSpPr>
          <p:nvPr/>
        </p:nvSpPr>
        <p:spPr>
          <a:xfrm>
            <a:off x="736554" y="1002159"/>
            <a:ext cx="3391442" cy="339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Fudge Memory Campaign </a:t>
            </a:r>
          </a:p>
          <a:p>
            <a:pPr marL="0" indent="0" algn="l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Instagram story reposts</a:t>
            </a:r>
          </a:p>
          <a:p>
            <a:pPr marL="0" indent="0" algn="l"/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User generated content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People share their favorite hot fudge memories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 Connecting fudge and nostalgia</a:t>
            </a:r>
          </a:p>
          <a:p>
            <a:pPr marL="0" indent="0" algn="l"/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0" indent="0" algn="l">
              <a:lnSpc>
                <a:spcPct val="2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87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A438F0A2-C154-A7CC-0D07-478A508D9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DF39999E-5F7E-CCE8-FC22-2E016685CC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84081" y="-108363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6000" dirty="0">
                <a:latin typeface="Times New Roman"/>
                <a:cs typeface="Times New Roman"/>
              </a:rPr>
              <a:t>Positioning 2:</a:t>
            </a:r>
            <a:br>
              <a:rPr lang="en" sz="6000" dirty="0">
                <a:latin typeface="Times New Roman"/>
                <a:cs typeface="Times New Roman"/>
              </a:rPr>
            </a:br>
            <a:r>
              <a:rPr lang="en" sz="6000" dirty="0">
                <a:latin typeface="Times New Roman"/>
                <a:cs typeface="Times New Roman"/>
              </a:rPr>
              <a:t>Indulgence</a:t>
            </a:r>
          </a:p>
        </p:txBody>
      </p:sp>
    </p:spTree>
    <p:extLst>
      <p:ext uri="{BB962C8B-B14F-4D97-AF65-F5344CB8AC3E}">
        <p14:creationId xmlns:p14="http://schemas.microsoft.com/office/powerpoint/2010/main" val="152199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E49E-F487-082F-3373-26638206A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30BEEB2-42E3-0D1B-16DF-E2267B9EB7B9}"/>
              </a:ext>
            </a:extLst>
          </p:cNvPr>
          <p:cNvSpPr/>
          <p:nvPr/>
        </p:nvSpPr>
        <p:spPr>
          <a:xfrm>
            <a:off x="691470" y="1399467"/>
            <a:ext cx="8150779" cy="1948137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9F79A-8AAF-6CE9-C5E1-083C16535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14" y="121330"/>
            <a:ext cx="8256332" cy="1456948"/>
          </a:xfrm>
        </p:spPr>
        <p:txBody>
          <a:bodyPr/>
          <a:lstStyle/>
          <a:p>
            <a:r>
              <a:rPr lang="en-US">
                <a:latin typeface="Times New Roman"/>
              </a:rPr>
              <a:t>Key Message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C4E21-3763-C3AF-C06D-03A97A6DC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5" y="1399887"/>
            <a:ext cx="8043006" cy="1958163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2800" b="1" u="sng">
                <a:solidFill>
                  <a:schemeClr val="bg1"/>
                </a:solidFill>
                <a:cs typeface="Times New Roman"/>
              </a:rPr>
              <a:t>Lover</a:t>
            </a:r>
            <a:r>
              <a:rPr lang="en-US" sz="2800">
                <a:solidFill>
                  <a:schemeClr val="bg1"/>
                </a:solidFill>
                <a:cs typeface="Times New Roman"/>
              </a:rPr>
              <a:t>: </a:t>
            </a:r>
            <a:r>
              <a:rPr lang="en-US" sz="2800">
                <a:solidFill>
                  <a:schemeClr val="bg1"/>
                </a:solidFill>
              </a:rPr>
              <a:t>Sundaes Best is crafted for those who believe every dessert should be special. Indulge in a flavor-filled family recipe with a rich and creamy taste in every jar. </a:t>
            </a:r>
          </a:p>
        </p:txBody>
      </p:sp>
    </p:spTree>
    <p:extLst>
      <p:ext uri="{BB962C8B-B14F-4D97-AF65-F5344CB8AC3E}">
        <p14:creationId xmlns:p14="http://schemas.microsoft.com/office/powerpoint/2010/main" val="21653212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5D694-7DEA-E549-0F6B-0185F52C3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3C85-4D03-2581-C26D-06D353142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-50800"/>
            <a:ext cx="6407075" cy="1456948"/>
          </a:xfrm>
        </p:spPr>
        <p:txBody>
          <a:bodyPr/>
          <a:lstStyle/>
          <a:p>
            <a:r>
              <a:rPr lang="en-US">
                <a:latin typeface="Times New Roman"/>
              </a:rPr>
              <a:t>Rationale for Key Message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4B816-2AB2-3204-DE3C-4B8EF4863562}"/>
              </a:ext>
            </a:extLst>
          </p:cNvPr>
          <p:cNvSpPr txBox="1"/>
          <p:nvPr/>
        </p:nvSpPr>
        <p:spPr>
          <a:xfrm>
            <a:off x="101600" y="4775949"/>
            <a:ext cx="3156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u="sng">
                <a:solidFill>
                  <a:schemeClr val="tx1"/>
                </a:solidFill>
                <a:latin typeface="Didact Gothic" pitchFamily="2" charset="0"/>
              </a:rPr>
              <a:t>Source: https://</a:t>
            </a:r>
            <a:r>
              <a:rPr lang="en-US" sz="1000" b="1" u="sng" err="1">
                <a:solidFill>
                  <a:schemeClr val="tx1"/>
                </a:solidFill>
                <a:latin typeface="Didact Gothic" pitchFamily="2" charset="0"/>
              </a:rPr>
              <a:t>pubmed.ncbi.nlm.nih.gov</a:t>
            </a:r>
            <a:r>
              <a:rPr lang="en-US" sz="1000" b="1" u="sng">
                <a:solidFill>
                  <a:schemeClr val="tx1"/>
                </a:solidFill>
                <a:latin typeface="Didact Gothic" pitchFamily="2" charset="0"/>
              </a:rPr>
              <a:t>/30599974/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DE3A4F0-B3AA-4D84-6DE2-35033D3AB4EB}"/>
              </a:ext>
            </a:extLst>
          </p:cNvPr>
          <p:cNvSpPr/>
          <p:nvPr/>
        </p:nvSpPr>
        <p:spPr>
          <a:xfrm>
            <a:off x="494013" y="1643744"/>
            <a:ext cx="8155974" cy="2093609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39700" algn="ctr"/>
            <a:r>
              <a:rPr lang="en-US" sz="2800" dirty="0">
                <a:solidFill>
                  <a:schemeClr val="bg1"/>
                </a:solidFill>
                <a:latin typeface="Didact Gothic"/>
              </a:rPr>
              <a:t>Sundaes Best is a luxurious and indulgent hot fudge made from a </a:t>
            </a:r>
            <a:r>
              <a:rPr lang="en-US" sz="2800" b="1" u="sng" dirty="0">
                <a:solidFill>
                  <a:schemeClr val="bg1"/>
                </a:solidFill>
                <a:latin typeface="Didact Gothic"/>
              </a:rPr>
              <a:t>family recipe </a:t>
            </a:r>
            <a:r>
              <a:rPr lang="en-US" sz="2800" dirty="0">
                <a:solidFill>
                  <a:schemeClr val="bg1"/>
                </a:solidFill>
                <a:latin typeface="Didact Gothic"/>
              </a:rPr>
              <a:t>using high </a:t>
            </a:r>
            <a:r>
              <a:rPr lang="en-US" sz="2800" b="1" u="sng" dirty="0">
                <a:solidFill>
                  <a:schemeClr val="bg1"/>
                </a:solidFill>
                <a:latin typeface="Didact Gothic"/>
              </a:rPr>
              <a:t>quality ingredients</a:t>
            </a:r>
            <a:r>
              <a:rPr lang="en-US" sz="2800" dirty="0">
                <a:solidFill>
                  <a:schemeClr val="bg1"/>
                </a:solidFill>
                <a:latin typeface="Didact Gothic"/>
              </a:rPr>
              <a:t>, making it the </a:t>
            </a:r>
            <a:r>
              <a:rPr lang="en-US" sz="2800" b="1" u="sng" dirty="0">
                <a:solidFill>
                  <a:schemeClr val="bg1"/>
                </a:solidFill>
                <a:latin typeface="Didact Gothic"/>
              </a:rPr>
              <a:t>best-tasting</a:t>
            </a:r>
            <a:r>
              <a:rPr lang="en-US" sz="2800" dirty="0">
                <a:solidFill>
                  <a:schemeClr val="bg1"/>
                </a:solidFill>
                <a:latin typeface="Didact Gothic"/>
              </a:rPr>
              <a:t> hot fudge</a:t>
            </a:r>
            <a:endParaRPr lang="en-US" sz="2800" dirty="0">
              <a:solidFill>
                <a:schemeClr val="bg1"/>
              </a:solidFill>
              <a:latin typeface="Didact Gothic" pitchFamily="2" charset="0"/>
            </a:endParaRPr>
          </a:p>
          <a:p>
            <a:pPr marL="139700" indent="0" algn="ctr">
              <a:buNone/>
            </a:pP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43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F1B9E-2B32-572A-C687-F5739329F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4B9FA0F-160D-4A40-6D6C-1151D9F77B2B}"/>
              </a:ext>
            </a:extLst>
          </p:cNvPr>
          <p:cNvSpPr/>
          <p:nvPr/>
        </p:nvSpPr>
        <p:spPr>
          <a:xfrm>
            <a:off x="939021" y="1536282"/>
            <a:ext cx="7165430" cy="1839340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27A5DA-CC1C-B10D-BB7D-44CCA538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121330"/>
            <a:ext cx="6407075" cy="1456948"/>
          </a:xfrm>
        </p:spPr>
        <p:txBody>
          <a:bodyPr/>
          <a:lstStyle/>
          <a:p>
            <a:r>
              <a:rPr lang="en-US">
                <a:latin typeface="Times New Roman"/>
              </a:rPr>
              <a:t>Tagline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92C71-7B1E-40E0-903D-698DA2440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100" y="1284319"/>
            <a:ext cx="7613272" cy="3251831"/>
          </a:xfrm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D00E39-A769-E931-234D-44149D3EB05C}"/>
              </a:ext>
            </a:extLst>
          </p:cNvPr>
          <p:cNvSpPr txBox="1"/>
          <p:nvPr/>
        </p:nvSpPr>
        <p:spPr>
          <a:xfrm>
            <a:off x="1359148" y="1830241"/>
            <a:ext cx="6325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“Taste the Difference, Savor the Best”</a:t>
            </a:r>
          </a:p>
        </p:txBody>
      </p:sp>
    </p:spTree>
    <p:extLst>
      <p:ext uri="{BB962C8B-B14F-4D97-AF65-F5344CB8AC3E}">
        <p14:creationId xmlns:p14="http://schemas.microsoft.com/office/powerpoint/2010/main" val="1135844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950CC-126C-85D2-8EE9-98974CA50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13DE-75A2-9ECB-10E7-3A0E035A7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13" y="0"/>
            <a:ext cx="3512100" cy="111030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</a:p>
        </p:txBody>
      </p:sp>
      <p:pic>
        <p:nvPicPr>
          <p:cNvPr id="8" name="Picture 7" descr="A brown jar with a label&#10;&#10;Description automatically generated">
            <a:extLst>
              <a:ext uri="{FF2B5EF4-FFF2-40B4-BE49-F238E27FC236}">
                <a16:creationId xmlns:a16="http://schemas.microsoft.com/office/drawing/2014/main" id="{D97CEA51-6CC2-DB38-6FAE-C8B1A80F0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30" y="734775"/>
            <a:ext cx="5143500" cy="5143500"/>
          </a:xfrm>
          <a:prstGeom prst="rect">
            <a:avLst/>
          </a:prstGeom>
        </p:spPr>
      </p:pic>
      <p:pic>
        <p:nvPicPr>
          <p:cNvPr id="10" name="Picture 9" descr="A brown jar with a label&#10;&#10;Description automatically generated">
            <a:extLst>
              <a:ext uri="{FF2B5EF4-FFF2-40B4-BE49-F238E27FC236}">
                <a16:creationId xmlns:a16="http://schemas.microsoft.com/office/drawing/2014/main" id="{847A65BA-B9EC-E257-0A10-2B7ACE0EA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800" y="734775"/>
            <a:ext cx="5143500" cy="5143500"/>
          </a:xfrm>
          <a:prstGeom prst="rect">
            <a:avLst/>
          </a:prstGeom>
        </p:spPr>
      </p:pic>
      <p:pic>
        <p:nvPicPr>
          <p:cNvPr id="13" name="Picture 12" descr="A brown jar with a label&#10;&#10;Description automatically generated">
            <a:extLst>
              <a:ext uri="{FF2B5EF4-FFF2-40B4-BE49-F238E27FC236}">
                <a16:creationId xmlns:a16="http://schemas.microsoft.com/office/drawing/2014/main" id="{0FDD5127-B3C6-DA17-7C46-7F4529002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472" y="734775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39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7820D-B9A7-4CF2-7131-31FEB7BEA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1FE53-B08A-FDC0-870E-FED6759C4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03" y="0"/>
            <a:ext cx="3512100" cy="111030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62F03E0-5F38-7445-6010-C92051C1F0E1}"/>
                  </a:ext>
                </a:extLst>
              </p14:cNvPr>
              <p14:cNvContentPartPr/>
              <p14:nvPr/>
            </p14:nvContentPartPr>
            <p14:xfrm>
              <a:off x="5376744" y="331523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62F03E0-5F38-7445-6010-C92051C1F0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7744" y="330623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0" descr="Instagram Social Post Mockup | Figma">
            <a:extLst>
              <a:ext uri="{FF2B5EF4-FFF2-40B4-BE49-F238E27FC236}">
                <a16:creationId xmlns:a16="http://schemas.microsoft.com/office/drawing/2014/main" id="{28EA1DAE-7264-40F7-D597-8C3ABA9D6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6"/>
          <a:stretch/>
        </p:blipFill>
        <p:spPr bwMode="auto">
          <a:xfrm>
            <a:off x="3354369" y="130083"/>
            <a:ext cx="2497210" cy="479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3BD81D0-022D-AEC9-7CBB-13E818164913}"/>
              </a:ext>
            </a:extLst>
          </p:cNvPr>
          <p:cNvSpPr/>
          <p:nvPr/>
        </p:nvSpPr>
        <p:spPr>
          <a:xfrm>
            <a:off x="3411990" y="4168120"/>
            <a:ext cx="2344373" cy="32187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900" b="1">
                <a:solidFill>
                  <a:schemeClr val="bg1">
                    <a:lumMod val="10000"/>
                  </a:schemeClr>
                </a:solidFill>
                <a:cs typeface="Times New Roman"/>
              </a:rPr>
              <a:t>Sundaes Best</a:t>
            </a:r>
            <a:r>
              <a:rPr lang="en-US" sz="900">
                <a:solidFill>
                  <a:schemeClr val="bg1">
                    <a:lumMod val="10000"/>
                  </a:schemeClr>
                </a:solidFill>
                <a:cs typeface="Times New Roman"/>
              </a:rPr>
              <a:t>: Indulge in Sundaes Best rich and delicious hot fudge!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EB0D3F-28D1-DD7C-DA56-57219CF91EC2}"/>
              </a:ext>
            </a:extLst>
          </p:cNvPr>
          <p:cNvSpPr/>
          <p:nvPr/>
        </p:nvSpPr>
        <p:spPr>
          <a:xfrm>
            <a:off x="3855725" y="1051622"/>
            <a:ext cx="1432550" cy="159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A840B4-DB76-BD30-D984-1FF038A9AA52}"/>
              </a:ext>
            </a:extLst>
          </p:cNvPr>
          <p:cNvSpPr txBox="1"/>
          <p:nvPr/>
        </p:nvSpPr>
        <p:spPr>
          <a:xfrm>
            <a:off x="3753747" y="996458"/>
            <a:ext cx="20978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900" b="1" i="0" strike="noStrike">
                <a:effectLst/>
                <a:latin typeface="+mj-lt"/>
              </a:rPr>
              <a:t>Sundaesbest_hotfudge</a:t>
            </a:r>
            <a:endParaRPr lang="en-US" sz="900" b="1" i="0">
              <a:effectLst/>
              <a:latin typeface="+mj-lt"/>
            </a:endParaRPr>
          </a:p>
          <a:p>
            <a:pPr algn="l" fontAlgn="base"/>
            <a:br>
              <a:rPr lang="en-US" b="0" i="0" u="none" strike="noStrike">
                <a:solidFill>
                  <a:srgbClr val="F5F5F5"/>
                </a:solidFill>
                <a:effectLst/>
                <a:latin typeface="inherit"/>
              </a:rPr>
            </a:br>
            <a:endParaRPr lang="en-US" b="0" i="0">
              <a:solidFill>
                <a:srgbClr val="F5F5F5"/>
              </a:solidFill>
              <a:effectLst/>
              <a:latin typeface="inherit"/>
            </a:endParaRPr>
          </a:p>
          <a:p>
            <a:endParaRPr lang="en-US"/>
          </a:p>
        </p:txBody>
      </p:sp>
      <p:pic>
        <p:nvPicPr>
          <p:cNvPr id="14" name="Picture 13" descr="A person holding a spoon with chocolate spread&#10;&#10;Description automatically generated">
            <a:extLst>
              <a:ext uri="{FF2B5EF4-FFF2-40B4-BE49-F238E27FC236}">
                <a16:creationId xmlns:a16="http://schemas.microsoft.com/office/drawing/2014/main" id="{3442A9E3-C772-3C12-8CE6-6E4AF2C16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421" y="1340838"/>
            <a:ext cx="2259106" cy="2295595"/>
          </a:xfrm>
          <a:prstGeom prst="rect">
            <a:avLst/>
          </a:prstGeom>
        </p:spPr>
      </p:pic>
      <p:pic>
        <p:nvPicPr>
          <p:cNvPr id="19" name="Picture 18" descr="A label with a picture of two kids and a car&#10;&#10;Description automatically generated">
            <a:extLst>
              <a:ext uri="{FF2B5EF4-FFF2-40B4-BE49-F238E27FC236}">
                <a16:creationId xmlns:a16="http://schemas.microsoft.com/office/drawing/2014/main" id="{97FDBE62-12DA-B7B5-AF2C-6181DC8316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1990" y="940348"/>
            <a:ext cx="413691" cy="35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76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AC74E-DD05-2FDD-C68E-EE9EB4D0D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E1C0-B8DE-95BC-0D9F-020C1ADA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03" y="0"/>
            <a:ext cx="3512100" cy="111030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8BB28AA-861D-978D-3DE0-6876AF2C6805}"/>
                  </a:ext>
                </a:extLst>
              </p14:cNvPr>
              <p14:cNvContentPartPr/>
              <p14:nvPr/>
            </p14:nvContentPartPr>
            <p14:xfrm>
              <a:off x="5376744" y="331523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8BB28AA-861D-978D-3DE0-6876AF2C68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7744" y="330623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0" descr="Instagram Social Post Mockup | Figma">
            <a:extLst>
              <a:ext uri="{FF2B5EF4-FFF2-40B4-BE49-F238E27FC236}">
                <a16:creationId xmlns:a16="http://schemas.microsoft.com/office/drawing/2014/main" id="{7CE4CC39-7885-B49D-9EE2-21AC1A1AE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6"/>
          <a:stretch/>
        </p:blipFill>
        <p:spPr bwMode="auto">
          <a:xfrm>
            <a:off x="3354369" y="130083"/>
            <a:ext cx="2497210" cy="479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91A501-6E00-9B1D-43CD-6914CACBFB61}"/>
              </a:ext>
            </a:extLst>
          </p:cNvPr>
          <p:cNvSpPr/>
          <p:nvPr/>
        </p:nvSpPr>
        <p:spPr>
          <a:xfrm>
            <a:off x="3411990" y="4168120"/>
            <a:ext cx="2344373" cy="32187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900" b="1">
                <a:solidFill>
                  <a:schemeClr val="bg1">
                    <a:lumMod val="10000"/>
                  </a:schemeClr>
                </a:solidFill>
                <a:cs typeface="Times New Roman"/>
              </a:rPr>
              <a:t>Sundaes Best</a:t>
            </a:r>
            <a:r>
              <a:rPr lang="en-US" sz="900">
                <a:solidFill>
                  <a:schemeClr val="bg1">
                    <a:lumMod val="10000"/>
                  </a:schemeClr>
                </a:solidFill>
                <a:cs typeface="Times New Roman"/>
              </a:rPr>
              <a:t>: Taste the Difference, Savor the Best!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AEDBE8-6344-9DD6-AFD6-494E026FE6F4}"/>
              </a:ext>
            </a:extLst>
          </p:cNvPr>
          <p:cNvSpPr/>
          <p:nvPr/>
        </p:nvSpPr>
        <p:spPr>
          <a:xfrm>
            <a:off x="3855725" y="1051622"/>
            <a:ext cx="1432550" cy="159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705998-4992-7608-193F-4374F17BFD31}"/>
              </a:ext>
            </a:extLst>
          </p:cNvPr>
          <p:cNvSpPr txBox="1"/>
          <p:nvPr/>
        </p:nvSpPr>
        <p:spPr>
          <a:xfrm>
            <a:off x="3753747" y="996458"/>
            <a:ext cx="20978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900" b="1" i="0" strike="noStrike">
                <a:effectLst/>
                <a:latin typeface="+mj-lt"/>
              </a:rPr>
              <a:t>Sundaesbest_hotfudge</a:t>
            </a:r>
            <a:endParaRPr lang="en-US" sz="900" b="1" i="0">
              <a:effectLst/>
              <a:latin typeface="+mj-lt"/>
            </a:endParaRPr>
          </a:p>
          <a:p>
            <a:pPr algn="l" fontAlgn="base"/>
            <a:br>
              <a:rPr lang="en-US" b="0" i="0" u="none" strike="noStrike">
                <a:solidFill>
                  <a:srgbClr val="F5F5F5"/>
                </a:solidFill>
                <a:effectLst/>
                <a:latin typeface="inherit"/>
              </a:rPr>
            </a:br>
            <a:endParaRPr lang="en-US" b="0" i="0">
              <a:solidFill>
                <a:srgbClr val="F5F5F5"/>
              </a:solidFill>
              <a:effectLst/>
              <a:latin typeface="inherit"/>
            </a:endParaRPr>
          </a:p>
          <a:p>
            <a:endParaRPr lang="en-US"/>
          </a:p>
        </p:txBody>
      </p:sp>
      <p:pic>
        <p:nvPicPr>
          <p:cNvPr id="19" name="Picture 18" descr="A label with a picture of two kids and a car&#10;&#10;Description automatically generated">
            <a:extLst>
              <a:ext uri="{FF2B5EF4-FFF2-40B4-BE49-F238E27FC236}">
                <a16:creationId xmlns:a16="http://schemas.microsoft.com/office/drawing/2014/main" id="{4D75A012-09E9-D9E7-1EC5-5B867CD88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1990" y="940348"/>
            <a:ext cx="413691" cy="354961"/>
          </a:xfrm>
          <a:prstGeom prst="rect">
            <a:avLst/>
          </a:prstGeom>
        </p:spPr>
      </p:pic>
      <p:pic>
        <p:nvPicPr>
          <p:cNvPr id="5" name="Picture 4" descr="A spoon pouring chocolate sauce over a bowl of ice cream&#10;&#10;Description automatically generated">
            <a:extLst>
              <a:ext uri="{FF2B5EF4-FFF2-40B4-BE49-F238E27FC236}">
                <a16:creationId xmlns:a16="http://schemas.microsoft.com/office/drawing/2014/main" id="{8784FF6E-39DC-17B7-21E4-C5777985D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480" y="1295309"/>
            <a:ext cx="2336987" cy="23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199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>
          <a:extLst>
            <a:ext uri="{FF2B5EF4-FFF2-40B4-BE49-F238E27FC236}">
              <a16:creationId xmlns:a16="http://schemas.microsoft.com/office/drawing/2014/main" id="{C8039F57-D320-EFC1-FD34-9EB8AE0DA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>
            <a:extLst>
              <a:ext uri="{FF2B5EF4-FFF2-40B4-BE49-F238E27FC236}">
                <a16:creationId xmlns:a16="http://schemas.microsoft.com/office/drawing/2014/main" id="{954CEBD6-5662-5C66-8543-2575D92A25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100" y="2885425"/>
            <a:ext cx="634406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Google Shape;247;p33">
            <a:extLst>
              <a:ext uri="{FF2B5EF4-FFF2-40B4-BE49-F238E27FC236}">
                <a16:creationId xmlns:a16="http://schemas.microsoft.com/office/drawing/2014/main" id="{EC95E0FF-F4C0-9714-98D9-F5D18C43714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5100" y="725451"/>
            <a:ext cx="3710400" cy="18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pic>
        <p:nvPicPr>
          <p:cNvPr id="3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2FE1B5EB-3536-DE91-310C-AF719647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84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77878490-129C-13F3-6201-C9CAABB42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1DDBF366-DA46-0A9C-04E9-B71CCED695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999" y="478570"/>
            <a:ext cx="44737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US Confectionery Market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5BED345B-1FE7-FB12-BD97-40C5E72941F8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-480393" y="1143029"/>
            <a:ext cx="5226204" cy="3399998"/>
          </a:xfrm>
        </p:spPr>
        <p:txBody>
          <a:bodyPr/>
          <a:lstStyle/>
          <a:p>
            <a:pPr marL="1054100" lvl="2" indent="0" algn="l"/>
            <a:r>
              <a:rPr lang="en-SE"/>
              <a:t> </a:t>
            </a:r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2022: </a:t>
            </a:r>
            <a:r>
              <a:rPr lang="en-GB"/>
              <a:t>$38.17 billion</a:t>
            </a: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2030:</a:t>
            </a:r>
            <a:r>
              <a:rPr lang="en-US"/>
              <a:t> </a:t>
            </a:r>
            <a:r>
              <a:rPr lang="en-GB"/>
              <a:t>$55.35 billion</a:t>
            </a: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Compounded Annual Growth Rate:</a:t>
            </a:r>
            <a:r>
              <a:rPr lang="en-US"/>
              <a:t> </a:t>
            </a:r>
            <a:r>
              <a:rPr lang="en-SE"/>
              <a:t>4.8%</a:t>
            </a:r>
            <a:endParaRPr lang="en-US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North America leads with 38% of global market</a:t>
            </a:r>
          </a:p>
          <a:p>
            <a:pPr marL="1511300" lvl="3" indent="0" algn="l"/>
            <a:endParaRPr lang="en-SE"/>
          </a:p>
          <a:p>
            <a:pPr marL="1511300" lvl="3" indent="0" algn="l"/>
            <a:endParaRPr lang="en-SE" i="1" u="sng"/>
          </a:p>
          <a:p>
            <a:pPr marL="1511300" lvl="3" indent="0" algn="l"/>
            <a:endParaRPr lang="en-US" i="1" u="sng"/>
          </a:p>
          <a:p>
            <a:pPr marL="1511300" lvl="3" indent="0" algn="l"/>
            <a:endParaRPr lang="en-US" i="1" u="sng"/>
          </a:p>
          <a:p>
            <a:pPr marL="1511300" lvl="3" indent="0" algn="l"/>
            <a:endParaRPr lang="en-US" i="1" u="sng"/>
          </a:p>
          <a:p>
            <a:pPr marL="1511300" lvl="3" indent="0" algn="l"/>
            <a:endParaRPr lang="en-US" i="1" u="sng"/>
          </a:p>
          <a:p>
            <a:pPr marL="1511300" lvl="3" indent="0" algn="l"/>
            <a:r>
              <a:rPr lang="en-SE" i="1" u="sng"/>
              <a:t>Source: </a:t>
            </a:r>
            <a:r>
              <a:rPr lang="en-US" i="1" u="sng"/>
              <a:t>https://</a:t>
            </a:r>
            <a:r>
              <a:rPr lang="en-US" i="1" u="sng" err="1"/>
              <a:t>www.grandviewresearch.com</a:t>
            </a:r>
            <a:r>
              <a:rPr lang="en-US" i="1" u="sng"/>
              <a:t>/industry-analysis/us-confectionery-market</a:t>
            </a:r>
            <a:endParaRPr lang="en-SE" i="1" u="sng"/>
          </a:p>
        </p:txBody>
      </p:sp>
      <p:pic>
        <p:nvPicPr>
          <p:cNvPr id="10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BE71175A-9857-4460-E52A-1FDFCF3C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almonella found in world's biggest chocolate plant in Belgium | Daily Sabah">
            <a:extLst>
              <a:ext uri="{FF2B5EF4-FFF2-40B4-BE49-F238E27FC236}">
                <a16:creationId xmlns:a16="http://schemas.microsoft.com/office/drawing/2014/main" id="{7D48D64D-E7C9-49D2-D1A5-CF85D6E15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r="8748"/>
          <a:stretch/>
        </p:blipFill>
        <p:spPr bwMode="auto">
          <a:xfrm>
            <a:off x="5025483" y="0"/>
            <a:ext cx="41185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831;p61">
            <a:extLst>
              <a:ext uri="{FF2B5EF4-FFF2-40B4-BE49-F238E27FC236}">
                <a16:creationId xmlns:a16="http://schemas.microsoft.com/office/drawing/2014/main" id="{EE61B44C-F7E4-1D19-D8F3-B38A28DF460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67635" y="4156911"/>
            <a:ext cx="1413899" cy="141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849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706E2-15FF-44E6-8B37-C292251CF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E7860-826D-4F0E-27A1-DF67BE113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219366"/>
            <a:ext cx="3512100" cy="111030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05175-C805-FDED-6C7E-1442F3B7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100" y="1046202"/>
            <a:ext cx="7331620" cy="38779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Challenge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sz="1400" dirty="0">
                <a:solidFill>
                  <a:schemeClr val="tx1"/>
                </a:solidFill>
              </a:rPr>
              <a:t>Craft a brand position that emphasizes Sundaes Best’s quality ingredients and its unique recipe creating an amazing taste </a:t>
            </a:r>
          </a:p>
          <a:p>
            <a:pPr marL="1397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Competition</a:t>
            </a:r>
            <a:r>
              <a:rPr lang="en-US" dirty="0">
                <a:solidFill>
                  <a:schemeClr val="tx1"/>
                </a:solidFill>
              </a:rPr>
              <a:t>: Sundaes Best’s main competitors have strong positionings as products with fun or unique flavors and products with organic ingredients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Sundae's Best Company Positioning:</a:t>
            </a:r>
          </a:p>
          <a:p>
            <a:pPr marL="139700" indent="0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</a:rPr>
              <a:t>Nostalgia</a:t>
            </a:r>
            <a:r>
              <a:rPr lang="en-US" dirty="0">
                <a:solidFill>
                  <a:schemeClr val="tx1"/>
                </a:solidFill>
              </a:rPr>
              <a:t>: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Sundaes Best rekindles the joy of a classic treat, inviting you to relive sweet childhood moments with quality ingredients and care</a:t>
            </a:r>
            <a:endParaRPr lang="en-US" sz="1400" dirty="0">
              <a:solidFill>
                <a:schemeClr val="tx1"/>
              </a:solidFill>
            </a:endParaRPr>
          </a:p>
          <a:p>
            <a:pPr marL="5969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</a:rPr>
              <a:t>Indulgence</a:t>
            </a:r>
            <a:r>
              <a:rPr lang="en-US" dirty="0">
                <a:solidFill>
                  <a:schemeClr val="tx1"/>
                </a:solidFill>
              </a:rPr>
              <a:t>: Sundaes Best is for those who want to indulge, offering a rich, creamy family recipe in every jar</a:t>
            </a:r>
          </a:p>
          <a:p>
            <a:pPr lvl="1">
              <a:lnSpc>
                <a:spcPct val="114999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Tying It All Together</a:t>
            </a:r>
            <a:r>
              <a:rPr lang="en-US" dirty="0">
                <a:solidFill>
                  <a:schemeClr val="tx1"/>
                </a:solidFill>
              </a:rPr>
              <a:t>: Sundaes Best is best tasting hot fudge that provides high quality ingredients and a unique recipe creating a homemade nostalgic feel </a:t>
            </a:r>
          </a:p>
        </p:txBody>
      </p:sp>
    </p:spTree>
    <p:extLst>
      <p:ext uri="{BB962C8B-B14F-4D97-AF65-F5344CB8AC3E}">
        <p14:creationId xmlns:p14="http://schemas.microsoft.com/office/powerpoint/2010/main" val="7434855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9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sz="1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25C0E963-5577-8FD7-8910-D8BBF4C21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990C5-BD76-7C91-898C-92FCD674C547}"/>
              </a:ext>
            </a:extLst>
          </p:cNvPr>
          <p:cNvSpPr/>
          <p:nvPr/>
        </p:nvSpPr>
        <p:spPr>
          <a:xfrm>
            <a:off x="328309" y="979170"/>
            <a:ext cx="8663484" cy="325417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CBED97B6-E532-BCFC-A4D9-AFF3A3F59B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8523" y="63123"/>
            <a:ext cx="4965717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>
                <a:latin typeface="Times New Roman"/>
                <a:cs typeface="Times New Roman"/>
              </a:rPr>
              <a:t>Operation - Logo Survey</a:t>
            </a:r>
          </a:p>
        </p:txBody>
      </p:sp>
      <p:pic>
        <p:nvPicPr>
          <p:cNvPr id="5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C97EF0CF-6AAB-4D72-71C7-B2938C91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creenshot of a logo&#10;&#10;Description automatically generated">
            <a:extLst>
              <a:ext uri="{FF2B5EF4-FFF2-40B4-BE49-F238E27FC236}">
                <a16:creationId xmlns:a16="http://schemas.microsoft.com/office/drawing/2014/main" id="{2E33B123-F7FE-DF09-0BC3-BE7B77C08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60" y="1030301"/>
            <a:ext cx="3334380" cy="3157190"/>
          </a:xfrm>
          <a:prstGeom prst="rect">
            <a:avLst/>
          </a:prstGeom>
        </p:spPr>
      </p:pic>
      <p:pic>
        <p:nvPicPr>
          <p:cNvPr id="9" name="Picture 8" descr="A pie chart with different colored circles&#10;&#10;Description automatically generated">
            <a:extLst>
              <a:ext uri="{FF2B5EF4-FFF2-40B4-BE49-F238E27FC236}">
                <a16:creationId xmlns:a16="http://schemas.microsoft.com/office/drawing/2014/main" id="{BCCEC2A8-FA5C-8784-212E-6B44460EF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5240" y="1423618"/>
            <a:ext cx="5318760" cy="2296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1F84A0-6BE7-D4EE-DD97-9EBA217D5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1155" y="2041208"/>
            <a:ext cx="826770" cy="1314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AE71C6-4DF9-7DFC-FDB7-50D522263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355" y="2041208"/>
            <a:ext cx="826770" cy="1314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02C521-1795-34BD-65AF-B72E3B5EF3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6054" y="2041208"/>
            <a:ext cx="826770" cy="131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1A86E8-8024-CE52-B651-B045A9A057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354" y="3069908"/>
            <a:ext cx="826770" cy="1314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2C4E8B-F4D4-B6A6-70B1-3B69C3124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6055" y="3069908"/>
            <a:ext cx="826770" cy="1314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108DAC-4C0A-2989-E44E-97FDD44B7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1154" y="3069908"/>
            <a:ext cx="826770" cy="131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075B67-565E-81BD-DF70-B95F69B4D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1154" y="4060508"/>
            <a:ext cx="826770" cy="1314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3B963E-5444-0DD8-2249-37B61B7ED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354" y="4060508"/>
            <a:ext cx="826770" cy="1314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A34A09-E52D-D1AE-013F-814DEDFDCB85}"/>
              </a:ext>
            </a:extLst>
          </p:cNvPr>
          <p:cNvSpPr txBox="1"/>
          <p:nvPr/>
        </p:nvSpPr>
        <p:spPr>
          <a:xfrm>
            <a:off x="1873249" y="2014219"/>
            <a:ext cx="6730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#1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D7BE54-750B-3DE8-B957-EAA29F3FE2F3}"/>
              </a:ext>
            </a:extLst>
          </p:cNvPr>
          <p:cNvSpPr txBox="1"/>
          <p:nvPr/>
        </p:nvSpPr>
        <p:spPr>
          <a:xfrm>
            <a:off x="2923539" y="3042919"/>
            <a:ext cx="838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#2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735A5B-A82E-8CDB-4C16-AFA5823E53EF}"/>
              </a:ext>
            </a:extLst>
          </p:cNvPr>
          <p:cNvSpPr txBox="1"/>
          <p:nvPr/>
        </p:nvSpPr>
        <p:spPr>
          <a:xfrm>
            <a:off x="2924809" y="2016759"/>
            <a:ext cx="584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9772837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25C0E963-5577-8FD7-8910-D8BBF4C21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990C5-BD76-7C91-898C-92FCD674C547}"/>
              </a:ext>
            </a:extLst>
          </p:cNvPr>
          <p:cNvSpPr/>
          <p:nvPr/>
        </p:nvSpPr>
        <p:spPr>
          <a:xfrm>
            <a:off x="328309" y="979170"/>
            <a:ext cx="8663484" cy="325417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CBED97B6-E532-BCFC-A4D9-AFF3A3F59B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8523" y="63123"/>
            <a:ext cx="4965717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>
                <a:latin typeface="Times New Roman"/>
                <a:cs typeface="Times New Roman"/>
              </a:rPr>
              <a:t>Operation - Logo Survey</a:t>
            </a:r>
          </a:p>
        </p:txBody>
      </p:sp>
      <p:pic>
        <p:nvPicPr>
          <p:cNvPr id="5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C97EF0CF-6AAB-4D72-71C7-B2938C91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aph with different colored squares&#10;&#10;Description automatically generated">
            <a:extLst>
              <a:ext uri="{FF2B5EF4-FFF2-40B4-BE49-F238E27FC236}">
                <a16:creationId xmlns:a16="http://schemas.microsoft.com/office/drawing/2014/main" id="{7AD7528C-0EAA-7DE6-9552-06E17BCB3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668" y="1041303"/>
            <a:ext cx="4726075" cy="3157190"/>
          </a:xfrm>
          <a:prstGeom prst="rect">
            <a:avLst/>
          </a:prstGeom>
        </p:spPr>
      </p:pic>
      <p:pic>
        <p:nvPicPr>
          <p:cNvPr id="6" name="Picture 5" descr="A screenshot of a logo&#10;&#10;Description automatically generated">
            <a:extLst>
              <a:ext uri="{FF2B5EF4-FFF2-40B4-BE49-F238E27FC236}">
                <a16:creationId xmlns:a16="http://schemas.microsoft.com/office/drawing/2014/main" id="{878702E2-808F-143F-A54F-1CA97BFD1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760" y="1030301"/>
            <a:ext cx="3334380" cy="3157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72B654-E0F7-4CE5-62DE-0899F358BBF3}"/>
              </a:ext>
            </a:extLst>
          </p:cNvPr>
          <p:cNvSpPr txBox="1"/>
          <p:nvPr/>
        </p:nvSpPr>
        <p:spPr>
          <a:xfrm>
            <a:off x="1835149" y="4381499"/>
            <a:ext cx="564514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Didact Gothic"/>
                <a:sym typeface="Didact Gothic"/>
              </a:rPr>
              <a:t>Not able to see more than 25 responses with free version of SurveyMonkey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7196A-767D-CB0D-170B-788B5F4A4026}"/>
              </a:ext>
            </a:extLst>
          </p:cNvPr>
          <p:cNvSpPr txBox="1"/>
          <p:nvPr/>
        </p:nvSpPr>
        <p:spPr>
          <a:xfrm>
            <a:off x="3142939" y="1989562"/>
            <a:ext cx="7746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#1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73893-5F20-A7C5-E680-85FF755DFFCD}"/>
              </a:ext>
            </a:extLst>
          </p:cNvPr>
          <p:cNvSpPr txBox="1"/>
          <p:nvPr/>
        </p:nvSpPr>
        <p:spPr>
          <a:xfrm>
            <a:off x="3143869" y="3044901"/>
            <a:ext cx="55244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#2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63209-0E2C-BA23-E0C9-B417063A2301}"/>
              </a:ext>
            </a:extLst>
          </p:cNvPr>
          <p:cNvSpPr txBox="1"/>
          <p:nvPr/>
        </p:nvSpPr>
        <p:spPr>
          <a:xfrm>
            <a:off x="2085897" y="3041649"/>
            <a:ext cx="55244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9606760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DC706E2-15FF-44E6-8B37-C292251CF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logos with cartoon characters&#10;&#10;Description automatically generated">
            <a:extLst>
              <a:ext uri="{FF2B5EF4-FFF2-40B4-BE49-F238E27FC236}">
                <a16:creationId xmlns:a16="http://schemas.microsoft.com/office/drawing/2014/main" id="{A61998EE-8767-BCEB-79A0-44F165161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644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B4EF30-AFBC-216F-B7F6-5DD13A7A7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A vibrant cartoon illustration similar to a simple portrait style, depicting an older blonde woman with two braids, smiling brightly. She has a warm and approachable expression. The background is a rich blue color, complementing her blonde hair. Underneath, the text reads 'Sundaes Best' in a playful, retro-style font that fits a chocolate fudge sauce brand. The design includes subtle hints of chocolate fudge sauce branding, such as drips or swirls, creating a warm and indulgent feel. High contrast colors and a bold, clean graphic style.">
            <a:extLst>
              <a:ext uri="{FF2B5EF4-FFF2-40B4-BE49-F238E27FC236}">
                <a16:creationId xmlns:a16="http://schemas.microsoft.com/office/drawing/2014/main" id="{A5A3EA39-83D5-0A87-EF17-EA7E9ACCC5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8" name="AutoShape 6" descr="Create a logo for a hot fudge sauce company called &quot;Sundaes Best&quot; featuring a cheerful cartoon girl character with a playful expression. The girl should have chocolate brown hair, with a dollop of fudge sauce and a cherry on top of her head, similar to a sundae. The logo should be colorful, with warm, inviting tones like reds, browns, and pinks, and the text &quot;Sundaes Best&quot; should be placed underneath in a fun, dessert-themed font.">
            <a:extLst>
              <a:ext uri="{FF2B5EF4-FFF2-40B4-BE49-F238E27FC236}">
                <a16:creationId xmlns:a16="http://schemas.microsoft.com/office/drawing/2014/main" id="{E6652C88-E69D-743B-6EA2-351C68F6F5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18" name="AutoShape 8" descr="Create a logo for a hot fudge sauce company called &quot;Sundaes Best&quot; featuring a cheerful cartoon older gentleman with gray hair and a mustache, with a dollop of fudge sauce and a cherry on top of his head like a sundae. The logo should have a warm, inviting color scheme with reds, browns, and pinks, and the text &quot;Sundaes Best&quot; should be placed underneath in a fun, dessert-themed font.">
            <a:extLst>
              <a:ext uri="{FF2B5EF4-FFF2-40B4-BE49-F238E27FC236}">
                <a16:creationId xmlns:a16="http://schemas.microsoft.com/office/drawing/2014/main" id="{36528C4C-4566-7AD9-210D-7060C3F09C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6300" y="26860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25" name="AutoShape 10" descr="Create a logo for a hot fudge sauce company called &quot;Sundaes Best&quot; featuring a cheerful cartoon older couple. The woman has blonde hair and a warm smile, while the gentleman has glasses and gray hair. They both have a dollop of fudge sauce and a cherry on top of their heads, like sundaes. The logo should have a friendly and inviting style with warm colors like browns, reds, and pinks, and the text &quot;Sundaes Best&quot; should be placed underneath in a fun, dessert-themed font.">
            <a:extLst>
              <a:ext uri="{FF2B5EF4-FFF2-40B4-BE49-F238E27FC236}">
                <a16:creationId xmlns:a16="http://schemas.microsoft.com/office/drawing/2014/main" id="{904BAB55-3159-36A8-40C9-C835ED2A3C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28003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pic>
        <p:nvPicPr>
          <p:cNvPr id="27" name="Picture 26" descr="A cartoon of a person and person&#10;&#10;Description automatically generated">
            <a:extLst>
              <a:ext uri="{FF2B5EF4-FFF2-40B4-BE49-F238E27FC236}">
                <a16:creationId xmlns:a16="http://schemas.microsoft.com/office/drawing/2014/main" id="{D69D7A88-31C2-E943-BCF2-69A26B733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7" y="677834"/>
            <a:ext cx="2403063" cy="2403063"/>
          </a:xfrm>
          <a:prstGeom prst="rect">
            <a:avLst/>
          </a:prstGeom>
        </p:spPr>
      </p:pic>
      <p:pic>
        <p:nvPicPr>
          <p:cNvPr id="29" name="Picture 28" descr="A cartoon of an old person and person&#10;&#10;Description automatically generated">
            <a:extLst>
              <a:ext uri="{FF2B5EF4-FFF2-40B4-BE49-F238E27FC236}">
                <a16:creationId xmlns:a16="http://schemas.microsoft.com/office/drawing/2014/main" id="{AC025509-FF22-AC16-238D-878D53CF7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56" y="213744"/>
            <a:ext cx="2332438" cy="23603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D5E7F0-15BD-60BB-3092-C1E3A696F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368" y="501109"/>
            <a:ext cx="2611982" cy="21261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88C479-8DBF-21B8-CB3F-ACDBD2462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086" y="2627274"/>
            <a:ext cx="2508377" cy="225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557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B4EF30-AFBC-216F-B7F6-5DD13A7A7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A vibrant cartoon illustration similar to a simple portrait style, depicting an older blonde woman with two braids, smiling brightly. She has a warm and approachable expression. The background is a rich blue color, complementing her blonde hair. Underneath, the text reads 'Sundaes Best' in a playful, retro-style font that fits a chocolate fudge sauce brand. The design includes subtle hints of chocolate fudge sauce branding, such as drips or swirls, creating a warm and indulgent feel. High contrast colors and a bold, clean graphic style.">
            <a:extLst>
              <a:ext uri="{FF2B5EF4-FFF2-40B4-BE49-F238E27FC236}">
                <a16:creationId xmlns:a16="http://schemas.microsoft.com/office/drawing/2014/main" id="{A5A3EA39-83D5-0A87-EF17-EA7E9ACCC5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8" name="AutoShape 6" descr="Create a logo for a hot fudge sauce company called &quot;Sundaes Best&quot; featuring a cheerful cartoon girl character with a playful expression. The girl should have chocolate brown hair, with a dollop of fudge sauce and a cherry on top of her head, similar to a sundae. The logo should be colorful, with warm, inviting tones like reds, browns, and pinks, and the text &quot;Sundaes Best&quot; should be placed underneath in a fun, dessert-themed font.">
            <a:extLst>
              <a:ext uri="{FF2B5EF4-FFF2-40B4-BE49-F238E27FC236}">
                <a16:creationId xmlns:a16="http://schemas.microsoft.com/office/drawing/2014/main" id="{E6652C88-E69D-743B-6EA2-351C68F6F5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18" name="AutoShape 8" descr="Create a logo for a hot fudge sauce company called &quot;Sundaes Best&quot; featuring a cheerful cartoon older gentleman with gray hair and a mustache, with a dollop of fudge sauce and a cherry on top of his head like a sundae. The logo should have a warm, inviting color scheme with reds, browns, and pinks, and the text &quot;Sundaes Best&quot; should be placed underneath in a fun, dessert-themed font.">
            <a:extLst>
              <a:ext uri="{FF2B5EF4-FFF2-40B4-BE49-F238E27FC236}">
                <a16:creationId xmlns:a16="http://schemas.microsoft.com/office/drawing/2014/main" id="{36528C4C-4566-7AD9-210D-7060C3F09C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6300" y="26860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25" name="AutoShape 10" descr="Create a logo for a hot fudge sauce company called &quot;Sundaes Best&quot; featuring a cheerful cartoon older couple. The woman has blonde hair and a warm smile, while the gentleman has glasses and gray hair. They both have a dollop of fudge sauce and a cherry on top of their heads, like sundaes. The logo should have a friendly and inviting style with warm colors like browns, reds, and pinks, and the text &quot;Sundaes Best&quot; should be placed underneath in a fun, dessert-themed font.">
            <a:extLst>
              <a:ext uri="{FF2B5EF4-FFF2-40B4-BE49-F238E27FC236}">
                <a16:creationId xmlns:a16="http://schemas.microsoft.com/office/drawing/2014/main" id="{904BAB55-3159-36A8-40C9-C835ED2A3C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28003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pic>
        <p:nvPicPr>
          <p:cNvPr id="2" name="Picture 1" descr="A logo for a fast food restaurant&#10;&#10;Description automatically generated">
            <a:extLst>
              <a:ext uri="{FF2B5EF4-FFF2-40B4-BE49-F238E27FC236}">
                <a16:creationId xmlns:a16="http://schemas.microsoft.com/office/drawing/2014/main" id="{0A2D74F1-4EDF-F290-A205-4E9F0B834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579" y="229994"/>
            <a:ext cx="3519604" cy="3519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F5F267-FCA2-2036-6C8D-FD9371130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26" y="2262653"/>
            <a:ext cx="161925" cy="200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5AD2F-BBFB-1544-597E-DB642792C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227" y="1739940"/>
            <a:ext cx="1137657" cy="172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CDD377-CA89-24D1-701A-F11E5CE2D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191" y="1739940"/>
            <a:ext cx="517369" cy="102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07B3AC-CAE4-6F31-0201-0DA3C56A7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697" y="2457800"/>
            <a:ext cx="621912" cy="395170"/>
          </a:xfrm>
          <a:prstGeom prst="rect">
            <a:avLst/>
          </a:prstGeom>
        </p:spPr>
      </p:pic>
      <p:pic>
        <p:nvPicPr>
          <p:cNvPr id="9" name="Picture 8" descr="A logo for a sauce&#10;&#10;Description automatically generated">
            <a:extLst>
              <a:ext uri="{FF2B5EF4-FFF2-40B4-BE49-F238E27FC236}">
                <a16:creationId xmlns:a16="http://schemas.microsoft.com/office/drawing/2014/main" id="{9968E342-17F5-0929-509F-096C9AFF9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863" y="164713"/>
            <a:ext cx="4486275" cy="459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D7B65B-3710-8DC2-C9BC-0E18DE2D3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00" y="1337334"/>
            <a:ext cx="617965" cy="454645"/>
          </a:xfrm>
          <a:prstGeom prst="rect">
            <a:avLst/>
          </a:prstGeom>
        </p:spPr>
      </p:pic>
      <p:pic>
        <p:nvPicPr>
          <p:cNvPr id="12" name="Picture 11" descr="Brown Circle 3d Icon | FluentUI Emoji 3D Iconpack | Microsoft">
            <a:extLst>
              <a:ext uri="{FF2B5EF4-FFF2-40B4-BE49-F238E27FC236}">
                <a16:creationId xmlns:a16="http://schemas.microsoft.com/office/drawing/2014/main" id="{814A61A4-438C-B6B7-3A3D-FC570E6E5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949" y="830766"/>
            <a:ext cx="756889" cy="72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67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CC4B795D-1D84-E9C7-89A3-5EE25EB63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C894F719-B645-F164-07C9-5D57ACE106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11219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US Fillings and Toppings Market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AA33AA45-457B-2B59-7C51-BCBD5FB2245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-535258" y="1170461"/>
            <a:ext cx="5367453" cy="3399998"/>
          </a:xfrm>
        </p:spPr>
        <p:txBody>
          <a:bodyPr/>
          <a:lstStyle/>
          <a:p>
            <a:pPr marL="1054100" lvl="2" indent="0" algn="l"/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2024: </a:t>
            </a:r>
            <a:r>
              <a:rPr lang="en-GB"/>
              <a:t>$</a:t>
            </a:r>
            <a:r>
              <a:rPr lang="en-SE"/>
              <a:t>3.64 billion</a:t>
            </a:r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2029: $4.97 billion</a:t>
            </a:r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Compounded Annual Growth Rate:</a:t>
            </a:r>
            <a:r>
              <a:rPr lang="en-US"/>
              <a:t>  </a:t>
            </a:r>
            <a:r>
              <a:rPr lang="en-SE"/>
              <a:t>6.42%</a:t>
            </a:r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In actuality – 2024: $1.1 billion</a:t>
            </a:r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054100" lvl="2" indent="0" algn="l"/>
            <a:r>
              <a:rPr lang="en-SE"/>
              <a:t>	</a:t>
            </a:r>
          </a:p>
          <a:p>
            <a:pPr marL="1054100" lvl="2" indent="0" algn="l"/>
            <a:endParaRPr lang="en-SE"/>
          </a:p>
          <a:p>
            <a:pPr marL="1054100" lvl="2" indent="0" algn="l"/>
            <a:endParaRPr lang="en-SE"/>
          </a:p>
        </p:txBody>
      </p:sp>
      <p:pic>
        <p:nvPicPr>
          <p:cNvPr id="10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6C39B9B6-B183-58C9-02DE-944BBB989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BF53E-D14B-0D6C-3AF2-42925E4E3065}"/>
              </a:ext>
            </a:extLst>
          </p:cNvPr>
          <p:cNvSpPr txBox="1"/>
          <p:nvPr/>
        </p:nvSpPr>
        <p:spPr>
          <a:xfrm>
            <a:off x="-95506" y="4332638"/>
            <a:ext cx="5255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4100" lvl="2" indent="0" algn="l"/>
            <a:r>
              <a:rPr lang="en-SE" i="1" u="sng">
                <a:solidFill>
                  <a:srgbClr val="6B2A00"/>
                </a:solidFill>
                <a:latin typeface="Didact Gothic"/>
                <a:sym typeface="Didact Gothic"/>
              </a:rPr>
              <a:t>Source:</a:t>
            </a:r>
          </a:p>
          <a:p>
            <a:pPr marL="1054100" lvl="2" indent="0" algn="l"/>
            <a:r>
              <a:rPr lang="en-US" i="1" u="sng">
                <a:solidFill>
                  <a:srgbClr val="6B2A00"/>
                </a:solidFill>
                <a:latin typeface="Didact Gothic"/>
                <a:sym typeface="Didact Gothic"/>
              </a:rPr>
              <a:t>https://www.marketdataforecast.com/market-reports/north-america-fillings-and</a:t>
            </a:r>
            <a:r>
              <a:rPr lang="en-SE" i="1" u="sng">
                <a:solidFill>
                  <a:srgbClr val="6B2A00"/>
                </a:solidFill>
                <a:latin typeface="Didact Gothic"/>
                <a:sym typeface="Didact Gothic"/>
              </a:rPr>
              <a:t>-</a:t>
            </a:r>
            <a:r>
              <a:rPr lang="en-US" i="1" u="sng">
                <a:solidFill>
                  <a:srgbClr val="6B2A00"/>
                </a:solidFill>
                <a:latin typeface="Didact Gothic"/>
                <a:sym typeface="Didact Gothic"/>
              </a:rPr>
              <a:t>toppings-market</a:t>
            </a:r>
            <a:endParaRPr lang="en-SE" i="1" u="sng">
              <a:solidFill>
                <a:srgbClr val="6B2A00"/>
              </a:solidFill>
              <a:latin typeface="Didact Gothic"/>
              <a:sym typeface="Didact Gothic"/>
            </a:endParaRPr>
          </a:p>
          <a:p>
            <a:pPr marL="1054100" lvl="2" indent="0" algn="l"/>
            <a:endParaRPr lang="en-SE">
              <a:solidFill>
                <a:srgbClr val="6B2A00"/>
              </a:solidFill>
              <a:latin typeface="Didact Gothic"/>
              <a:sym typeface="Didact Gothic"/>
            </a:endParaRPr>
          </a:p>
        </p:txBody>
      </p:sp>
      <p:pic>
        <p:nvPicPr>
          <p:cNvPr id="3074" name="Picture 2" descr="Easy Hot Fudge Sauce">
            <a:extLst>
              <a:ext uri="{FF2B5EF4-FFF2-40B4-BE49-F238E27FC236}">
                <a16:creationId xmlns:a16="http://schemas.microsoft.com/office/drawing/2014/main" id="{1F159954-0E62-4CD3-B0C2-C75220A72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74" y="2869"/>
            <a:ext cx="41568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831;p61">
            <a:extLst>
              <a:ext uri="{FF2B5EF4-FFF2-40B4-BE49-F238E27FC236}">
                <a16:creationId xmlns:a16="http://schemas.microsoft.com/office/drawing/2014/main" id="{E434CC83-10CD-C74D-4EAE-E13680DA8E5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67635" y="4156911"/>
            <a:ext cx="1413899" cy="141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916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79617FC7-72A4-8452-704E-DC7DFA16B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F4AE7609-926A-DBD0-D952-57C66D2CC2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831087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E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rriecito"/>
              </a:rPr>
              <a:t>Fillings &amp; Toppings Market</a:t>
            </a:r>
            <a:r>
              <a:rPr lang="en-US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rriecito"/>
              </a:rPr>
              <a:t> Makeup</a:t>
            </a:r>
            <a:r>
              <a:rPr lang="en-SE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rriecito"/>
              </a:rPr>
              <a:t>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3037D5C3-6BED-6404-D458-7142AA08F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1B4E17-C853-27E8-372C-9DE120D25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4" y="1123210"/>
            <a:ext cx="7319974" cy="3507528"/>
          </a:xfrm>
          <a:prstGeom prst="rect">
            <a:avLst/>
          </a:prstGeom>
        </p:spPr>
      </p:pic>
      <p:pic>
        <p:nvPicPr>
          <p:cNvPr id="2058" name="Picture 10" descr="Chocolate Bar PNG Transparent Images Free Download | Vector Files | Pngtree">
            <a:extLst>
              <a:ext uri="{FF2B5EF4-FFF2-40B4-BE49-F238E27FC236}">
                <a16:creationId xmlns:a16="http://schemas.microsoft.com/office/drawing/2014/main" id="{04A0BCF7-A6D5-F2CB-4C6B-16A3775FB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3" t="17674" r="34905" b="18587"/>
          <a:stretch/>
        </p:blipFill>
        <p:spPr bwMode="auto">
          <a:xfrm rot="19119181">
            <a:off x="8613069" y="3770766"/>
            <a:ext cx="1055727" cy="185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9C0187-3AEE-1A47-2C93-02BDB34AB80A}"/>
              </a:ext>
            </a:extLst>
          </p:cNvPr>
          <p:cNvSpPr txBox="1"/>
          <p:nvPr/>
        </p:nvSpPr>
        <p:spPr>
          <a:xfrm>
            <a:off x="7620000" y="3393603"/>
            <a:ext cx="639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>
                <a:solidFill>
                  <a:srgbClr val="6B2A00"/>
                </a:solidFill>
                <a:latin typeface="Didact Gothic"/>
                <a:sym typeface="Didact Gothic"/>
              </a:rPr>
              <a:t>30%</a:t>
            </a:r>
            <a:endParaRPr lang="en-US">
              <a:solidFill>
                <a:srgbClr val="6B2A00"/>
              </a:solidFill>
              <a:latin typeface="Didact Gothic"/>
              <a:sym typeface="Didact Gothic"/>
            </a:endParaRPr>
          </a:p>
        </p:txBody>
      </p:sp>
      <p:pic>
        <p:nvPicPr>
          <p:cNvPr id="2060" name="Picture 12" descr="100+] Blank White Wallpapers | Wallpapers.com">
            <a:extLst>
              <a:ext uri="{FF2B5EF4-FFF2-40B4-BE49-F238E27FC236}">
                <a16:creationId xmlns:a16="http://schemas.microsoft.com/office/drawing/2014/main" id="{3078BD15-9EDA-47FD-EE5A-F899C9F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209" y="1163793"/>
            <a:ext cx="4951141" cy="63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575553-6085-DB08-EB3C-FCBA9166F4E3}"/>
              </a:ext>
            </a:extLst>
          </p:cNvPr>
          <p:cNvSpPr txBox="1"/>
          <p:nvPr/>
        </p:nvSpPr>
        <p:spPr>
          <a:xfrm>
            <a:off x="1613209" y="1327539"/>
            <a:ext cx="5545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rriecito"/>
              </a:rPr>
              <a:t>Fillings &amp; Toppings Market Size, By Type, 2021 – 2032 (USD Million)</a:t>
            </a:r>
            <a:endParaRPr lang="en-US">
              <a:solidFill>
                <a:srgbClr val="6B2A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arriecito"/>
            </a:endParaRPr>
          </a:p>
        </p:txBody>
      </p:sp>
      <p:pic>
        <p:nvPicPr>
          <p:cNvPr id="2064" name="Picture 16" descr="100+] Blank White Wallpapers | Wallpapers.com">
            <a:extLst>
              <a:ext uri="{FF2B5EF4-FFF2-40B4-BE49-F238E27FC236}">
                <a16:creationId xmlns:a16="http://schemas.microsoft.com/office/drawing/2014/main" id="{4941D5BB-EA03-20BA-A84A-287254E2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98" y="1630581"/>
            <a:ext cx="593985" cy="107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100+] Blank White Wallpapers | Wallpapers.com">
            <a:extLst>
              <a:ext uri="{FF2B5EF4-FFF2-40B4-BE49-F238E27FC236}">
                <a16:creationId xmlns:a16="http://schemas.microsoft.com/office/drawing/2014/main" id="{7012DF3F-FDA0-5941-EB24-CEB98AE17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52712" y="1798764"/>
            <a:ext cx="963764" cy="70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193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95BA56FA-FDBE-B87F-4F95-610BBAEF3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1841AF91-2078-54CC-1BBB-3A1082EAF7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E">
                <a:latin typeface="Times New Roman" panose="02020603050405020304" pitchFamily="18" charset="0"/>
                <a:cs typeface="Times New Roman" panose="02020603050405020304" pitchFamily="18" charset="0"/>
              </a:rPr>
              <a:t>Trends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DF2FAE77-1C9B-FC06-819C-F617E116BF5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25989" y="871751"/>
            <a:ext cx="5345605" cy="339999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GB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/>
              <a:t>Consumers are increasingly seeking high-quality, fudge products </a:t>
            </a:r>
          </a:p>
          <a:p>
            <a:pPr marL="139700" indent="0" algn="l"/>
            <a:endParaRPr lang="en-SE"/>
          </a:p>
          <a:p>
            <a:pPr algn="l">
              <a:buFont typeface="Arial" panose="020B0604020202020204" pitchFamily="34" charset="0"/>
              <a:buChar char="•"/>
            </a:pPr>
            <a:r>
              <a:rPr lang="en-SE"/>
              <a:t>Health-</a:t>
            </a:r>
            <a:r>
              <a:rPr lang="en-US" dirty="0"/>
              <a:t>c</a:t>
            </a:r>
            <a:r>
              <a:rPr lang="en-SE"/>
              <a:t>onscious </a:t>
            </a:r>
            <a:r>
              <a:rPr lang="en-US" dirty="0"/>
              <a:t>a</a:t>
            </a:r>
            <a:r>
              <a:rPr lang="en-SE"/>
              <a:t>lternatives</a:t>
            </a:r>
            <a:endParaRPr lang="en-US" dirty="0"/>
          </a:p>
          <a:p>
            <a:pPr marL="139700" indent="0" algn="l"/>
            <a:endParaRPr lang="en-SE"/>
          </a:p>
          <a:p>
            <a:pPr algn="l">
              <a:buFont typeface="Arial" panose="020B0604020202020204" pitchFamily="34" charset="0"/>
              <a:buChar char="•"/>
            </a:pPr>
            <a:r>
              <a:rPr lang="en-SE"/>
              <a:t>Seasonal and </a:t>
            </a:r>
            <a:r>
              <a:rPr lang="en-US" dirty="0"/>
              <a:t>l</a:t>
            </a:r>
            <a:r>
              <a:rPr lang="en-SE"/>
              <a:t>imited-</a:t>
            </a:r>
            <a:r>
              <a:rPr lang="en-US" dirty="0"/>
              <a:t>e</a:t>
            </a:r>
            <a:r>
              <a:rPr lang="en-SE"/>
              <a:t>dition </a:t>
            </a:r>
            <a:r>
              <a:rPr lang="en-US" dirty="0"/>
              <a:t>p</a:t>
            </a:r>
            <a:r>
              <a:rPr lang="en-SE"/>
              <a:t>roducts</a:t>
            </a:r>
            <a:endParaRPr lang="en-US" dirty="0"/>
          </a:p>
          <a:p>
            <a:pPr algn="l">
              <a:buFont typeface="Arial" panose="020B0604020202020204" pitchFamily="34" charset="0"/>
              <a:buChar char="•"/>
            </a:pPr>
            <a:endParaRPr lang="en-US" b="1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/>
              <a:t>Consumer preference for elevated classics</a:t>
            </a:r>
          </a:p>
          <a:p>
            <a:pPr marL="139700" indent="0" algn="l"/>
            <a:endParaRPr lang="en-SE"/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/>
              <a:t>Ice cream topping:  hot fudge 35%, whipped cream 29%, caramel 24%, chocolate sauce 21%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SE" sz="800" i="1"/>
          </a:p>
          <a:p>
            <a:pPr marL="139700" indent="0" algn="l"/>
            <a:endParaRPr lang="en-US" sz="800" i="1" dirty="0"/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B0B0B422-1651-3ACE-FF89-FE5CCC7AF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8" y="4385651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idiculously Easy Hot Fudge Sauce">
            <a:extLst>
              <a:ext uri="{FF2B5EF4-FFF2-40B4-BE49-F238E27FC236}">
                <a16:creationId xmlns:a16="http://schemas.microsoft.com/office/drawing/2014/main" id="{7AC28DAB-41E5-A01E-DB6E-E5254E6C8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r="8742"/>
          <a:stretch/>
        </p:blipFill>
        <p:spPr bwMode="auto">
          <a:xfrm>
            <a:off x="5374888" y="0"/>
            <a:ext cx="37691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E8102-D04D-97B4-1ACC-E9818E82C45A}"/>
              </a:ext>
            </a:extLst>
          </p:cNvPr>
          <p:cNvSpPr txBox="1"/>
          <p:nvPr/>
        </p:nvSpPr>
        <p:spPr>
          <a:xfrm>
            <a:off x="720507" y="4277637"/>
            <a:ext cx="464663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39700"/>
            <a:r>
              <a:rPr lang="en-US" sz="800">
                <a:solidFill>
                  <a:srgbClr val="6B2A00"/>
                </a:solidFill>
                <a:latin typeface="Didact Gothic"/>
              </a:rPr>
              <a:t>Sources: </a:t>
            </a:r>
          </a:p>
          <a:p>
            <a:pPr marL="139700"/>
            <a:r>
              <a:rPr lang="en-US" sz="800" i="1">
                <a:solidFill>
                  <a:srgbClr val="6B2A00"/>
                </a:solidFill>
                <a:latin typeface="Didact Gothic"/>
                <a:hlinkClick r:id="rId7"/>
              </a:rPr>
              <a:t>https://www.grandviewresearch.com/industry-analysis/us-confectionery-market</a:t>
            </a:r>
            <a:endParaRPr lang="en-US" sz="800">
              <a:solidFill>
                <a:srgbClr val="6B2A00"/>
              </a:solidFill>
              <a:latin typeface="Didact Gothic"/>
            </a:endParaRPr>
          </a:p>
          <a:p>
            <a:pPr marL="139700"/>
            <a:r>
              <a:rPr lang="en-US" sz="800" i="1">
                <a:solidFill>
                  <a:srgbClr val="6B2A00"/>
                </a:solidFill>
                <a:latin typeface="Didact Gothic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https://www.gminsights.com/industry-analysis/fillings-and-toppingmarket#:~:text=Fillings%20And% 20Toppings%20Market%20was,in%20today's%20dynamic%20food%20market.&amp;text=Growth%20Drivers:,Expanding%20food%20and%20beverage%20industry</a:t>
            </a:r>
            <a:endParaRPr lang="en-US" sz="800">
              <a:solidFill>
                <a:srgbClr val="6B2A00"/>
              </a:solidFill>
              <a:latin typeface="Didact Gothic"/>
            </a:endParaRPr>
          </a:p>
          <a:p>
            <a:pPr marL="139700" algn="l"/>
            <a:r>
              <a:rPr lang="en-US" sz="800" i="1">
                <a:solidFill>
                  <a:srgbClr val="6B2A00"/>
                </a:solidFill>
                <a:latin typeface="Didact Gothic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https://www.idfa.org/ice-cream-sales-trends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88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9EA7AA30-6BB4-41A3-0CB5-D76D9421C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FAF5DAEC-3F2C-1083-65E2-CEDDB6F66B5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96910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>
                <a:latin typeface="Times New Roman"/>
                <a:cs typeface="Times New Roman"/>
              </a:rPr>
              <a:t>Broad Cultural Context</a:t>
            </a:r>
          </a:p>
        </p:txBody>
      </p:sp>
    </p:spTree>
    <p:extLst>
      <p:ext uri="{BB962C8B-B14F-4D97-AF65-F5344CB8AC3E}">
        <p14:creationId xmlns:p14="http://schemas.microsoft.com/office/powerpoint/2010/main" val="1754555926"/>
      </p:ext>
    </p:extLst>
  </p:cSld>
  <p:clrMapOvr>
    <a:masterClrMapping/>
  </p:clrMapOvr>
</p:sld>
</file>

<file path=ppt/theme/theme1.xml><?xml version="1.0" encoding="utf-8"?>
<a:theme xmlns:a="http://schemas.openxmlformats.org/drawingml/2006/main" name="Making Chocolate Workshop by Slidesgo">
  <a:themeElements>
    <a:clrScheme name="Simple Light">
      <a:dk1>
        <a:srgbClr val="6B2A00"/>
      </a:dk1>
      <a:lt1>
        <a:srgbClr val="F1E1C9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B2A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1665</Words>
  <Application>Microsoft Macintosh PowerPoint</Application>
  <PresentationFormat>On-screen Show (16:9)</PresentationFormat>
  <Paragraphs>355</Paragraphs>
  <Slides>56</Slides>
  <Notes>44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inherit</vt:lpstr>
      <vt:lpstr>Didact Gothic</vt:lpstr>
      <vt:lpstr>Bebas Neue</vt:lpstr>
      <vt:lpstr>Barriecito</vt:lpstr>
      <vt:lpstr>Courier New</vt:lpstr>
      <vt:lpstr>Arial</vt:lpstr>
      <vt:lpstr>Times New Roman</vt:lpstr>
      <vt:lpstr>Calibri,Sans-Serif</vt:lpstr>
      <vt:lpstr>Making Chocolate Workshop by Slidesgo</vt:lpstr>
      <vt:lpstr>Sundaes Best</vt:lpstr>
      <vt:lpstr>Agenda</vt:lpstr>
      <vt:lpstr>Discovery</vt:lpstr>
      <vt:lpstr>Industry Insights</vt:lpstr>
      <vt:lpstr>US Confectionery Market</vt:lpstr>
      <vt:lpstr>US Fillings and Toppings Market</vt:lpstr>
      <vt:lpstr>Fillings &amp; Toppings Market Makeup </vt:lpstr>
      <vt:lpstr>Trends</vt:lpstr>
      <vt:lpstr>Broad Cultural Context</vt:lpstr>
      <vt:lpstr>The History of the Ice Cream Sundae</vt:lpstr>
      <vt:lpstr> Cultural Context for Hot Fudge in 2024</vt:lpstr>
      <vt:lpstr>Company Insights</vt:lpstr>
      <vt:lpstr>Company Story</vt:lpstr>
      <vt:lpstr>Sales Channels Breakdown</vt:lpstr>
      <vt:lpstr>Consumer Insights Survey</vt:lpstr>
      <vt:lpstr>Sundaes Best Brand Awareness</vt:lpstr>
      <vt:lpstr>The Frequency of Hot Fudge Purchases</vt:lpstr>
      <vt:lpstr>Consumers Willingness to Pay</vt:lpstr>
      <vt:lpstr>Strategies &amp; Creatives</vt:lpstr>
      <vt:lpstr>The Challenge</vt:lpstr>
      <vt:lpstr>The Challenge </vt:lpstr>
      <vt:lpstr>Target Audience</vt:lpstr>
      <vt:lpstr>Target Audience Observations from Study</vt:lpstr>
      <vt:lpstr>Target Audience for Sundaes Best</vt:lpstr>
      <vt:lpstr>Key Competitors </vt:lpstr>
      <vt:lpstr>Main Competitors</vt:lpstr>
      <vt:lpstr>Sanders Overview</vt:lpstr>
      <vt:lpstr>A Closer Look at Sanders</vt:lpstr>
      <vt:lpstr>King’s Cupboard Overview</vt:lpstr>
      <vt:lpstr>A Closer Look at King’s Cupboard </vt:lpstr>
      <vt:lpstr>Hershey’s Overview </vt:lpstr>
      <vt:lpstr>A Closer Look at Hershey’s</vt:lpstr>
      <vt:lpstr>Recap</vt:lpstr>
      <vt:lpstr>Strategies</vt:lpstr>
      <vt:lpstr>Positioning 1: Nostalgia </vt:lpstr>
      <vt:lpstr>Key Message</vt:lpstr>
      <vt:lpstr>Rationale for Key Message</vt:lpstr>
      <vt:lpstr>Tagline</vt:lpstr>
      <vt:lpstr>Creative</vt:lpstr>
      <vt:lpstr>Creative</vt:lpstr>
      <vt:lpstr>Creative</vt:lpstr>
      <vt:lpstr>Positioning 2: Indulgence</vt:lpstr>
      <vt:lpstr>Key Message</vt:lpstr>
      <vt:lpstr>Rationale for Key Message</vt:lpstr>
      <vt:lpstr>Tagline</vt:lpstr>
      <vt:lpstr>Creative</vt:lpstr>
      <vt:lpstr>Creative</vt:lpstr>
      <vt:lpstr>Creative</vt:lpstr>
      <vt:lpstr>Conclusion</vt:lpstr>
      <vt:lpstr>Conclusion</vt:lpstr>
      <vt:lpstr>Thank You</vt:lpstr>
      <vt:lpstr>Operation - Logo Survey</vt:lpstr>
      <vt:lpstr>Operation - Logo Survey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Olivia Cohen</cp:lastModifiedBy>
  <cp:revision>1</cp:revision>
  <dcterms:modified xsi:type="dcterms:W3CDTF">2024-11-18T21:52:03Z</dcterms:modified>
</cp:coreProperties>
</file>